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8" d="100"/>
          <a:sy n="98" d="100"/>
        </p:scale>
        <p:origin x="-762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91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66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848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420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1065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114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4363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1654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39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448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423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A0309-D897-41D0-8DC0-DDB7838DE9A6}" type="datetimeFigureOut">
              <a:rPr lang="en-US" smtClean="0"/>
              <a:t>12/6/2011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E1D8A-A155-4E3F-A1B1-70593119D1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ENHANCING REAL TIME CAPABILITIES OF NANO-RK FOR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000" dirty="0">
                <a:latin typeface="Times New Roman" pitchFamily="18" charset="0"/>
                <a:cs typeface="Times New Roman" pitchFamily="18" charset="0"/>
              </a:rPr>
            </a:br>
            <a:r>
              <a:rPr lang="en-US" sz="4000" b="1" dirty="0">
                <a:latin typeface="Times New Roman" pitchFamily="18" charset="0"/>
                <a:cs typeface="Times New Roman" pitchFamily="18" charset="0"/>
              </a:rPr>
              <a:t>TELOSB PLATFORM</a:t>
            </a:r>
            <a:r>
              <a:rPr lang="en-US" dirty="0"/>
              <a:t/>
            </a:r>
            <a:br>
              <a:rPr lang="en-US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Devendra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Modium</a:t>
            </a: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Krishna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Priya</a:t>
            </a:r>
            <a:r>
              <a:rPr lang="en-US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Kolla</a:t>
            </a:r>
            <a:endParaRPr lang="en-US" sz="2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324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Problem Statement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59872" y="1620982"/>
            <a:ext cx="6553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62000" y="1447800"/>
            <a:ext cx="7848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Radio Stack and Sensors are very important for functioning of any mote in a wireless sensor network.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Nano RK doesn’t support radio stack and other sensor functionality for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TelosB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platform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Goal : To enhance Nano RK to provide support for radio transceiver,  temperature sensor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light sensor along with power saving mode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1270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CC2420 Radio Implementation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143000"/>
            <a:ext cx="8229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Telos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Rev. B platform has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chipcon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CC2420 (radio transceiver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Base Nano RK has the higher level API to send and receive packets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CC2420 is configured using I/O pins and SPI bus.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USART0 module is used in SPI mode to communicate with CC2420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Testcase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from HW1 is used to test Radio Stack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10216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Sensors Implementation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2618" y="1600200"/>
            <a:ext cx="809798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Telos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Rev. B platform has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SHT11 sensor for temperature and Hamamatsu S1087, S1087-01 photo diodes to sense light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Relevant pins of MCU are configured appropriately to make the Sensors work correctly.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Data sheets and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MantisOS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are referred for implementation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Incorporated the sensor functionality in NanoRK general device driver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model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Testcase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from HW1 is used to test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Light Sensor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17692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Power Saving Mode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676400"/>
            <a:ext cx="807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Telos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 Rev. B platform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has five different power saving modes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LPM3 mode which has CPU off , MCLK off, SMCLK off, DCO off, ACLK on  is used for power saving(sleep) mode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Testing is done using LEDs to track the entering and exiting of Low power mode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/>
          </a:p>
          <a:p>
            <a:pPr marL="342900" indent="-342900">
              <a:buFont typeface="Arial" pitchFamily="34" charset="0"/>
              <a:buChar char="•"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9957173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590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8000" dirty="0" smtClean="0"/>
              <a:t>Questions ??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3164584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81</Words>
  <Application>Microsoft Office PowerPoint</Application>
  <PresentationFormat>On-screen Show (4:3)</PresentationFormat>
  <Paragraphs>28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ENHANCING REAL TIME CAPABILITIES OF NANO-RK FOR TELOSB PLATFORM </vt:lpstr>
      <vt:lpstr>Problem Statement </vt:lpstr>
      <vt:lpstr>CC2420 Radio Implementation</vt:lpstr>
      <vt:lpstr>Sensors Implementation</vt:lpstr>
      <vt:lpstr>Power Saving Mode</vt:lpstr>
      <vt:lpstr>Questions ??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ENHANCING REAL TIME CAPABILITIES OF NANO-RK FOR TELOSB PLATFORM</dc:title>
  <dc:creator>Modiyam</dc:creator>
  <cp:lastModifiedBy>Krishna Priya Kolla</cp:lastModifiedBy>
  <cp:revision>10</cp:revision>
  <dcterms:created xsi:type="dcterms:W3CDTF">2011-11-28T22:28:39Z</dcterms:created>
  <dcterms:modified xsi:type="dcterms:W3CDTF">2011-12-07T02:06:00Z</dcterms:modified>
</cp:coreProperties>
</file>