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67" autoAdjust="0"/>
  </p:normalViewPr>
  <p:slideViewPr>
    <p:cSldViewPr>
      <p:cViewPr varScale="1">
        <p:scale>
          <a:sx n="75" d="100"/>
          <a:sy n="75" d="100"/>
        </p:scale>
        <p:origin x="-101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4/20/2009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4/20/2009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4/20/2009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4/20/2009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4/20/2009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4/20/2009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4/20/2009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4/20/2009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4/20/2009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4/20/2009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4/20/2009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4/20/2009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304800"/>
            <a:ext cx="7772400" cy="10668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Save Gas Map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743200"/>
            <a:ext cx="7086600" cy="1828800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/>
              <a:t>Problem description</a:t>
            </a:r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To identify the shortest path for a given set of addresses and display them on the map</a:t>
            </a:r>
          </a:p>
          <a:p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95800" y="5638800"/>
            <a:ext cx="46482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Team Members: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 err="1" smtClean="0">
                <a:latin typeface="+mj-lt"/>
                <a:ea typeface="+mj-ea"/>
                <a:cs typeface="+mj-cs"/>
              </a:rPr>
              <a:t>Raghuveer</a:t>
            </a:r>
            <a:r>
              <a:rPr lang="en-US" sz="2000" dirty="0" smtClean="0">
                <a:latin typeface="+mj-lt"/>
                <a:ea typeface="+mj-ea"/>
                <a:cs typeface="+mj-cs"/>
              </a:rPr>
              <a:t> </a:t>
            </a:r>
            <a:r>
              <a:rPr lang="en-US" sz="2000" dirty="0" err="1" smtClean="0">
                <a:latin typeface="+mj-lt"/>
                <a:ea typeface="+mj-ea"/>
                <a:cs typeface="+mj-cs"/>
              </a:rPr>
              <a:t>Raghavendra</a:t>
            </a:r>
            <a:endParaRPr lang="en-US" sz="2000" dirty="0" smtClean="0"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Prasanna Jeevan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pPr algn="ctr"/>
            <a:r>
              <a:rPr lang="en-US" dirty="0" smtClean="0"/>
              <a:t>Implementation details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Features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Takes Input of multiple locations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Finds the shortest distance between all the locations (Using a heuristic algorithm for TSP)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Arranges the locations into a optimal route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Displays the location on Google map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Major classes used are Android Location, Maps and Overlay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Snapshots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38200" y="1371600"/>
            <a:ext cx="28956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371600"/>
            <a:ext cx="299085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</TotalTime>
  <Words>77</Words>
  <Application>Microsoft Office PowerPoint</Application>
  <PresentationFormat>On-screen Show (4:3)</PresentationFormat>
  <Paragraphs>14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Concourse</vt:lpstr>
      <vt:lpstr>Save Gas Map</vt:lpstr>
      <vt:lpstr>Implementation details</vt:lpstr>
      <vt:lpstr>Snapshots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Save Gas Map</dc:title>
  <dc:creator>jeevan</dc:creator>
  <cp:lastModifiedBy>jeevan</cp:lastModifiedBy>
  <cp:revision>4</cp:revision>
  <dcterms:created xsi:type="dcterms:W3CDTF">2006-08-16T00:00:00Z</dcterms:created>
  <dcterms:modified xsi:type="dcterms:W3CDTF">2009-04-21T01:14:49Z</dcterms:modified>
</cp:coreProperties>
</file>