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sldIdLst>
    <p:sldId id="256" r:id="rId2"/>
    <p:sldId id="329" r:id="rId3"/>
    <p:sldId id="337" r:id="rId4"/>
    <p:sldId id="322" r:id="rId5"/>
    <p:sldId id="321" r:id="rId6"/>
    <p:sldId id="330" r:id="rId7"/>
    <p:sldId id="303" r:id="rId8"/>
    <p:sldId id="338" r:id="rId9"/>
    <p:sldId id="305" r:id="rId10"/>
    <p:sldId id="304" r:id="rId11"/>
    <p:sldId id="323" r:id="rId12"/>
    <p:sldId id="324" r:id="rId13"/>
    <p:sldId id="306" r:id="rId14"/>
    <p:sldId id="327" r:id="rId15"/>
    <p:sldId id="308" r:id="rId16"/>
    <p:sldId id="307" r:id="rId17"/>
    <p:sldId id="331" r:id="rId18"/>
    <p:sldId id="332" r:id="rId19"/>
    <p:sldId id="333" r:id="rId20"/>
    <p:sldId id="334" r:id="rId21"/>
    <p:sldId id="283" r:id="rId22"/>
    <p:sldId id="325" r:id="rId23"/>
    <p:sldId id="297" r:id="rId24"/>
    <p:sldId id="335" r:id="rId25"/>
    <p:sldId id="326" r:id="rId26"/>
    <p:sldId id="309" r:id="rId27"/>
    <p:sldId id="310" r:id="rId28"/>
    <p:sldId id="313" r:id="rId29"/>
    <p:sldId id="311" r:id="rId30"/>
    <p:sldId id="328" r:id="rId31"/>
    <p:sldId id="312" r:id="rId32"/>
    <p:sldId id="298" r:id="rId33"/>
    <p:sldId id="314" r:id="rId34"/>
    <p:sldId id="336" r:id="rId35"/>
    <p:sldId id="316" r:id="rId36"/>
    <p:sldId id="317" r:id="rId37"/>
    <p:sldId id="318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pos="7344" userDrawn="1">
          <p15:clr>
            <a:srgbClr val="A4A3A4"/>
          </p15:clr>
        </p15:guide>
        <p15:guide id="5" pos="7128" userDrawn="1">
          <p15:clr>
            <a:srgbClr val="A4A3A4"/>
          </p15:clr>
        </p15:guide>
        <p15:guide id="6" pos="552" userDrawn="1">
          <p15:clr>
            <a:srgbClr val="A4A3A4"/>
          </p15:clr>
        </p15:guide>
        <p15:guide id="7" orient="horz" pos="3888" userDrawn="1">
          <p15:clr>
            <a:srgbClr val="A4A3A4"/>
          </p15:clr>
        </p15:guide>
        <p15:guide id="8" orient="horz" pos="1080" userDrawn="1">
          <p15:clr>
            <a:srgbClr val="A4A3A4"/>
          </p15:clr>
        </p15:guide>
        <p15:guide id="9" pos="264" userDrawn="1">
          <p15:clr>
            <a:srgbClr val="A4A3A4"/>
          </p15:clr>
        </p15:guide>
        <p15:guide id="10" pos="7416" userDrawn="1">
          <p15:clr>
            <a:srgbClr val="A4A3A4"/>
          </p15:clr>
        </p15:guide>
        <p15:guide id="11" orient="horz" pos="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00"/>
    <a:srgbClr val="D11C00"/>
    <a:srgbClr val="E74C3C"/>
    <a:srgbClr val="ECF0F1"/>
    <a:srgbClr val="34495E"/>
    <a:srgbClr val="3498DB"/>
    <a:srgbClr val="F39C12"/>
    <a:srgbClr val="95A5A6"/>
    <a:srgbClr val="92D050"/>
    <a:srgbClr val="1ABC9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508862-30AD-4BD9-935C-4F4A8A2B401E}" v="250" dt="2019-09-04T02:48:39.0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98" autoAdjust="0"/>
    <p:restoredTop sz="94660"/>
  </p:normalViewPr>
  <p:slideViewPr>
    <p:cSldViewPr snapToGrid="0" showGuides="1">
      <p:cViewPr varScale="1">
        <p:scale>
          <a:sx n="49" d="100"/>
          <a:sy n="49" d="100"/>
        </p:scale>
        <p:origin x="-96" y="-558"/>
      </p:cViewPr>
      <p:guideLst>
        <p:guide orient="horz" pos="2160"/>
        <p:guide orient="horz" pos="3888"/>
        <p:guide orient="horz" pos="1080"/>
        <p:guide orient="horz" pos="240"/>
        <p:guide pos="3840"/>
        <p:guide pos="336"/>
        <p:guide pos="7344"/>
        <p:guide pos="7128"/>
        <p:guide pos="552"/>
        <p:guide pos="264"/>
        <p:guide pos="74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 Byrd" userId="791d9a9b-5a46-47b3-90c0-4b514499704f" providerId="ADAL" clId="{19508862-30AD-4BD9-935C-4F4A8A2B401E}"/>
    <pc:docChg chg="undo custSel addSld delSld modSld sldOrd">
      <pc:chgData name="Greg Byrd" userId="791d9a9b-5a46-47b3-90c0-4b514499704f" providerId="ADAL" clId="{19508862-30AD-4BD9-935C-4F4A8A2B401E}" dt="2019-09-12T00:44:42.556" v="692" actId="1076"/>
      <pc:docMkLst>
        <pc:docMk/>
      </pc:docMkLst>
      <pc:sldChg chg="modSp">
        <pc:chgData name="Greg Byrd" userId="791d9a9b-5a46-47b3-90c0-4b514499704f" providerId="ADAL" clId="{19508862-30AD-4BD9-935C-4F4A8A2B401E}" dt="2019-09-03T20:21:07.515" v="3" actId="20577"/>
        <pc:sldMkLst>
          <pc:docMk/>
          <pc:sldMk cId="573237359" sldId="256"/>
        </pc:sldMkLst>
        <pc:spChg chg="mod">
          <ac:chgData name="Greg Byrd" userId="791d9a9b-5a46-47b3-90c0-4b514499704f" providerId="ADAL" clId="{19508862-30AD-4BD9-935C-4F4A8A2B401E}" dt="2019-09-03T20:21:07.515" v="3" actId="20577"/>
          <ac:spMkLst>
            <pc:docMk/>
            <pc:sldMk cId="573237359" sldId="256"/>
            <ac:spMk id="4" creationId="{00000000-0000-0000-0000-000000000000}"/>
          </ac:spMkLst>
        </pc:spChg>
      </pc:sldChg>
      <pc:sldChg chg="modSp">
        <pc:chgData name="Greg Byrd" userId="791d9a9b-5a46-47b3-90c0-4b514499704f" providerId="ADAL" clId="{19508862-30AD-4BD9-935C-4F4A8A2B401E}" dt="2019-09-04T01:44:46.874" v="418" actId="20577"/>
        <pc:sldMkLst>
          <pc:docMk/>
          <pc:sldMk cId="3738161747" sldId="283"/>
        </pc:sldMkLst>
        <pc:spChg chg="mod">
          <ac:chgData name="Greg Byrd" userId="791d9a9b-5a46-47b3-90c0-4b514499704f" providerId="ADAL" clId="{19508862-30AD-4BD9-935C-4F4A8A2B401E}" dt="2019-09-04T01:44:46.874" v="418" actId="20577"/>
          <ac:spMkLst>
            <pc:docMk/>
            <pc:sldMk cId="3738161747" sldId="283"/>
            <ac:spMk id="5" creationId="{AEB7B5B5-CE17-44FE-BD5F-1D260F60A26E}"/>
          </ac:spMkLst>
        </pc:spChg>
      </pc:sldChg>
      <pc:sldChg chg="modSp">
        <pc:chgData name="Greg Byrd" userId="791d9a9b-5a46-47b3-90c0-4b514499704f" providerId="ADAL" clId="{19508862-30AD-4BD9-935C-4F4A8A2B401E}" dt="2019-09-03T20:49:22.957" v="173" actId="20577"/>
        <pc:sldMkLst>
          <pc:docMk/>
          <pc:sldMk cId="3702695818" sldId="295"/>
        </pc:sldMkLst>
        <pc:spChg chg="mod">
          <ac:chgData name="Greg Byrd" userId="791d9a9b-5a46-47b3-90c0-4b514499704f" providerId="ADAL" clId="{19508862-30AD-4BD9-935C-4F4A8A2B401E}" dt="2019-09-03T20:49:22.957" v="173" actId="20577"/>
          <ac:spMkLst>
            <pc:docMk/>
            <pc:sldMk cId="3702695818" sldId="295"/>
            <ac:spMk id="22" creationId="{3E20BB2B-F238-46A0-8234-1208BCBE01E4}"/>
          </ac:spMkLst>
        </pc:spChg>
        <pc:spChg chg="mod">
          <ac:chgData name="Greg Byrd" userId="791d9a9b-5a46-47b3-90c0-4b514499704f" providerId="ADAL" clId="{19508862-30AD-4BD9-935C-4F4A8A2B401E}" dt="2019-09-03T20:48:09.730" v="122"/>
          <ac:spMkLst>
            <pc:docMk/>
            <pc:sldMk cId="3702695818" sldId="295"/>
            <ac:spMk id="26" creationId="{C7408AD4-7A3E-4CCE-86E5-89FA69939C47}"/>
          </ac:spMkLst>
        </pc:spChg>
      </pc:sldChg>
      <pc:sldChg chg="addSp modSp">
        <pc:chgData name="Greg Byrd" userId="791d9a9b-5a46-47b3-90c0-4b514499704f" providerId="ADAL" clId="{19508862-30AD-4BD9-935C-4F4A8A2B401E}" dt="2019-09-04T01:23:58.468" v="377" actId="1076"/>
        <pc:sldMkLst>
          <pc:docMk/>
          <pc:sldMk cId="3564302402" sldId="303"/>
        </pc:sldMkLst>
        <pc:spChg chg="add mod">
          <ac:chgData name="Greg Byrd" userId="791d9a9b-5a46-47b3-90c0-4b514499704f" providerId="ADAL" clId="{19508862-30AD-4BD9-935C-4F4A8A2B401E}" dt="2019-09-03T21:28:17.708" v="270" actId="1076"/>
          <ac:spMkLst>
            <pc:docMk/>
            <pc:sldMk cId="3564302402" sldId="303"/>
            <ac:spMk id="3" creationId="{D2AC60EF-7AE0-4A2A-BA71-7E30401CC92E}"/>
          </ac:spMkLst>
        </pc:spChg>
        <pc:spChg chg="add mod">
          <ac:chgData name="Greg Byrd" userId="791d9a9b-5a46-47b3-90c0-4b514499704f" providerId="ADAL" clId="{19508862-30AD-4BD9-935C-4F4A8A2B401E}" dt="2019-09-04T01:23:58.468" v="377" actId="1076"/>
          <ac:spMkLst>
            <pc:docMk/>
            <pc:sldMk cId="3564302402" sldId="303"/>
            <ac:spMk id="10" creationId="{9C7F5432-EADA-4E25-862E-372886499128}"/>
          </ac:spMkLst>
        </pc:spChg>
        <pc:picChg chg="add mod">
          <ac:chgData name="Greg Byrd" userId="791d9a9b-5a46-47b3-90c0-4b514499704f" providerId="ADAL" clId="{19508862-30AD-4BD9-935C-4F4A8A2B401E}" dt="2019-09-04T01:23:19.010" v="369" actId="1076"/>
          <ac:picMkLst>
            <pc:docMk/>
            <pc:sldMk cId="3564302402" sldId="303"/>
            <ac:picMk id="9" creationId="{1EFA91C2-826F-4EAB-8B21-C3E523976405}"/>
          </ac:picMkLst>
        </pc:picChg>
      </pc:sldChg>
      <pc:sldChg chg="modSp">
        <pc:chgData name="Greg Byrd" userId="791d9a9b-5a46-47b3-90c0-4b514499704f" providerId="ADAL" clId="{19508862-30AD-4BD9-935C-4F4A8A2B401E}" dt="2019-09-03T20:52:47.455" v="207" actId="20577"/>
        <pc:sldMkLst>
          <pc:docMk/>
          <pc:sldMk cId="3118407761" sldId="306"/>
        </pc:sldMkLst>
        <pc:spChg chg="mod">
          <ac:chgData name="Greg Byrd" userId="791d9a9b-5a46-47b3-90c0-4b514499704f" providerId="ADAL" clId="{19508862-30AD-4BD9-935C-4F4A8A2B401E}" dt="2019-09-03T20:52:47.455" v="207" actId="20577"/>
          <ac:spMkLst>
            <pc:docMk/>
            <pc:sldMk cId="3118407761" sldId="306"/>
            <ac:spMk id="6" creationId="{713D4661-6D12-4AF5-ADC9-E53B672921C0}"/>
          </ac:spMkLst>
        </pc:spChg>
      </pc:sldChg>
      <pc:sldChg chg="modSp">
        <pc:chgData name="Greg Byrd" userId="791d9a9b-5a46-47b3-90c0-4b514499704f" providerId="ADAL" clId="{19508862-30AD-4BD9-935C-4F4A8A2B401E}" dt="2019-09-12T00:44:42.556" v="692" actId="1076"/>
        <pc:sldMkLst>
          <pc:docMk/>
          <pc:sldMk cId="2064788243" sldId="312"/>
        </pc:sldMkLst>
        <pc:spChg chg="mod">
          <ac:chgData name="Greg Byrd" userId="791d9a9b-5a46-47b3-90c0-4b514499704f" providerId="ADAL" clId="{19508862-30AD-4BD9-935C-4F4A8A2B401E}" dt="2019-09-12T00:44:42.556" v="692" actId="1076"/>
          <ac:spMkLst>
            <pc:docMk/>
            <pc:sldMk cId="2064788243" sldId="312"/>
            <ac:spMk id="11" creationId="{7BD539AC-4BFA-44FC-8FF6-CDD216ACB3B8}"/>
          </ac:spMkLst>
        </pc:spChg>
      </pc:sldChg>
      <pc:sldChg chg="del">
        <pc:chgData name="Greg Byrd" userId="791d9a9b-5a46-47b3-90c0-4b514499704f" providerId="ADAL" clId="{19508862-30AD-4BD9-935C-4F4A8A2B401E}" dt="2019-09-04T02:41:59.891" v="686" actId="2696"/>
        <pc:sldMkLst>
          <pc:docMk/>
          <pc:sldMk cId="1178005256" sldId="315"/>
        </pc:sldMkLst>
      </pc:sldChg>
      <pc:sldChg chg="delSp modSp add">
        <pc:chgData name="Greg Byrd" userId="791d9a9b-5a46-47b3-90c0-4b514499704f" providerId="ADAL" clId="{19508862-30AD-4BD9-935C-4F4A8A2B401E}" dt="2019-09-03T20:50:42.752" v="206" actId="20577"/>
        <pc:sldMkLst>
          <pc:docMk/>
          <pc:sldMk cId="1837166765" sldId="321"/>
        </pc:sldMkLst>
        <pc:spChg chg="mod">
          <ac:chgData name="Greg Byrd" userId="791d9a9b-5a46-47b3-90c0-4b514499704f" providerId="ADAL" clId="{19508862-30AD-4BD9-935C-4F4A8A2B401E}" dt="2019-09-03T20:22:24.849" v="16" actId="20577"/>
          <ac:spMkLst>
            <pc:docMk/>
            <pc:sldMk cId="1837166765" sldId="321"/>
            <ac:spMk id="2" creationId="{6EB0EB72-BC37-4459-AEBD-DAC5D66E71C5}"/>
          </ac:spMkLst>
        </pc:spChg>
        <pc:spChg chg="del">
          <ac:chgData name="Greg Byrd" userId="791d9a9b-5a46-47b3-90c0-4b514499704f" providerId="ADAL" clId="{19508862-30AD-4BD9-935C-4F4A8A2B401E}" dt="2019-09-03T20:50:03.047" v="177" actId="478"/>
          <ac:spMkLst>
            <pc:docMk/>
            <pc:sldMk cId="1837166765" sldId="321"/>
            <ac:spMk id="5" creationId="{AF2A539C-0772-415B-A6FB-89EBE8D3079C}"/>
          </ac:spMkLst>
        </pc:spChg>
        <pc:spChg chg="del">
          <ac:chgData name="Greg Byrd" userId="791d9a9b-5a46-47b3-90c0-4b514499704f" providerId="ADAL" clId="{19508862-30AD-4BD9-935C-4F4A8A2B401E}" dt="2019-09-03T20:49:59.221" v="174" actId="478"/>
          <ac:spMkLst>
            <pc:docMk/>
            <pc:sldMk cId="1837166765" sldId="321"/>
            <ac:spMk id="22" creationId="{3E20BB2B-F238-46A0-8234-1208BCBE01E4}"/>
          </ac:spMkLst>
        </pc:spChg>
        <pc:spChg chg="del">
          <ac:chgData name="Greg Byrd" userId="791d9a9b-5a46-47b3-90c0-4b514499704f" providerId="ADAL" clId="{19508862-30AD-4BD9-935C-4F4A8A2B401E}" dt="2019-09-03T20:50:01.749" v="176" actId="478"/>
          <ac:spMkLst>
            <pc:docMk/>
            <pc:sldMk cId="1837166765" sldId="321"/>
            <ac:spMk id="23" creationId="{3134F51A-BE05-472F-AF84-9E0C265C2584}"/>
          </ac:spMkLst>
        </pc:spChg>
        <pc:spChg chg="mod">
          <ac:chgData name="Greg Byrd" userId="791d9a9b-5a46-47b3-90c0-4b514499704f" providerId="ADAL" clId="{19508862-30AD-4BD9-935C-4F4A8A2B401E}" dt="2019-09-03T20:50:42.752" v="206" actId="20577"/>
          <ac:spMkLst>
            <pc:docMk/>
            <pc:sldMk cId="1837166765" sldId="321"/>
            <ac:spMk id="26" creationId="{C7408AD4-7A3E-4CCE-86E5-89FA69939C47}"/>
          </ac:spMkLst>
        </pc:spChg>
        <pc:graphicFrameChg chg="del">
          <ac:chgData name="Greg Byrd" userId="791d9a9b-5a46-47b3-90c0-4b514499704f" providerId="ADAL" clId="{19508862-30AD-4BD9-935C-4F4A8A2B401E}" dt="2019-09-03T20:50:03.804" v="178" actId="478"/>
          <ac:graphicFrameMkLst>
            <pc:docMk/>
            <pc:sldMk cId="1837166765" sldId="321"/>
            <ac:graphicFrameMk id="6" creationId="{795D92D0-ACC7-4C10-99F6-93A570640A40}"/>
          </ac:graphicFrameMkLst>
        </pc:graphicFrameChg>
        <pc:graphicFrameChg chg="del">
          <ac:chgData name="Greg Byrd" userId="791d9a9b-5a46-47b3-90c0-4b514499704f" providerId="ADAL" clId="{19508862-30AD-4BD9-935C-4F4A8A2B401E}" dt="2019-09-03T20:50:00.815" v="175" actId="478"/>
          <ac:graphicFrameMkLst>
            <pc:docMk/>
            <pc:sldMk cId="1837166765" sldId="321"/>
            <ac:graphicFrameMk id="11" creationId="{5B62B34D-30E9-4121-A542-748464FDBD42}"/>
          </ac:graphicFrameMkLst>
        </pc:graphicFrameChg>
        <pc:graphicFrameChg chg="del">
          <ac:chgData name="Greg Byrd" userId="791d9a9b-5a46-47b3-90c0-4b514499704f" providerId="ADAL" clId="{19508862-30AD-4BD9-935C-4F4A8A2B401E}" dt="2019-09-03T20:50:04.660" v="179" actId="478"/>
          <ac:graphicFrameMkLst>
            <pc:docMk/>
            <pc:sldMk cId="1837166765" sldId="321"/>
            <ac:graphicFrameMk id="25" creationId="{E41DB912-2C77-4549-96F2-60C3CD967C78}"/>
          </ac:graphicFrameMkLst>
        </pc:graphicFrameChg>
      </pc:sldChg>
      <pc:sldChg chg="addSp delSp modSp add">
        <pc:chgData name="Greg Byrd" userId="791d9a9b-5a46-47b3-90c0-4b514499704f" providerId="ADAL" clId="{19508862-30AD-4BD9-935C-4F4A8A2B401E}" dt="2019-09-03T20:47:14.273" v="118" actId="20577"/>
        <pc:sldMkLst>
          <pc:docMk/>
          <pc:sldMk cId="1229389827" sldId="322"/>
        </pc:sldMkLst>
        <pc:spChg chg="del">
          <ac:chgData name="Greg Byrd" userId="791d9a9b-5a46-47b3-90c0-4b514499704f" providerId="ADAL" clId="{19508862-30AD-4BD9-935C-4F4A8A2B401E}" dt="2019-09-03T20:26:01.040" v="20" actId="478"/>
          <ac:spMkLst>
            <pc:docMk/>
            <pc:sldMk cId="1229389827" sldId="322"/>
            <ac:spMk id="26" creationId="{C7408AD4-7A3E-4CCE-86E5-89FA69939C47}"/>
          </ac:spMkLst>
        </pc:spChg>
        <pc:graphicFrameChg chg="add mod modGraphic">
          <ac:chgData name="Greg Byrd" userId="791d9a9b-5a46-47b3-90c0-4b514499704f" providerId="ADAL" clId="{19508862-30AD-4BD9-935C-4F4A8A2B401E}" dt="2019-09-03T20:47:14.273" v="118" actId="20577"/>
          <ac:graphicFrameMkLst>
            <pc:docMk/>
            <pc:sldMk cId="1229389827" sldId="322"/>
            <ac:graphicFrameMk id="3" creationId="{79E877C9-21BC-433A-9AFF-8A0FD98E1E11}"/>
          </ac:graphicFrameMkLst>
        </pc:graphicFrameChg>
      </pc:sldChg>
      <pc:sldChg chg="addSp delSp modSp add ord">
        <pc:chgData name="Greg Byrd" userId="791d9a9b-5a46-47b3-90c0-4b514499704f" providerId="ADAL" clId="{19508862-30AD-4BD9-935C-4F4A8A2B401E}" dt="2019-09-03T22:09:19.358" v="367" actId="1076"/>
        <pc:sldMkLst>
          <pc:docMk/>
          <pc:sldMk cId="3319615358" sldId="323"/>
        </pc:sldMkLst>
        <pc:spChg chg="mod">
          <ac:chgData name="Greg Byrd" userId="791d9a9b-5a46-47b3-90c0-4b514499704f" providerId="ADAL" clId="{19508862-30AD-4BD9-935C-4F4A8A2B401E}" dt="2019-09-03T21:13:21.916" v="216" actId="20577"/>
          <ac:spMkLst>
            <pc:docMk/>
            <pc:sldMk cId="3319615358" sldId="323"/>
            <ac:spMk id="2" creationId="{C48456A3-042E-4509-AF0F-44BE1BADE3F2}"/>
          </ac:spMkLst>
        </pc:spChg>
        <pc:spChg chg="add mod">
          <ac:chgData name="Greg Byrd" userId="791d9a9b-5a46-47b3-90c0-4b514499704f" providerId="ADAL" clId="{19508862-30AD-4BD9-935C-4F4A8A2B401E}" dt="2019-09-03T22:07:20.198" v="348" actId="1076"/>
          <ac:spMkLst>
            <pc:docMk/>
            <pc:sldMk cId="3319615358" sldId="323"/>
            <ac:spMk id="3" creationId="{F42EC7C2-BDAB-4766-9243-532F4DAD6A69}"/>
          </ac:spMkLst>
        </pc:spChg>
        <pc:spChg chg="mod">
          <ac:chgData name="Greg Byrd" userId="791d9a9b-5a46-47b3-90c0-4b514499704f" providerId="ADAL" clId="{19508862-30AD-4BD9-935C-4F4A8A2B401E}" dt="2019-09-03T21:13:52.555" v="223" actId="14100"/>
          <ac:spMkLst>
            <pc:docMk/>
            <pc:sldMk cId="3319615358" sldId="323"/>
            <ac:spMk id="6" creationId="{C0C3886D-F571-4E0E-9348-534AE750C675}"/>
          </ac:spMkLst>
        </pc:spChg>
        <pc:spChg chg="mod">
          <ac:chgData name="Greg Byrd" userId="791d9a9b-5a46-47b3-90c0-4b514499704f" providerId="ADAL" clId="{19508862-30AD-4BD9-935C-4F4A8A2B401E}" dt="2019-09-03T21:39:39.212" v="293" actId="20577"/>
          <ac:spMkLst>
            <pc:docMk/>
            <pc:sldMk cId="3319615358" sldId="323"/>
            <ac:spMk id="7" creationId="{091161CF-EB6A-4844-8103-B2F439ACFD06}"/>
          </ac:spMkLst>
        </pc:spChg>
        <pc:spChg chg="add mod">
          <ac:chgData name="Greg Byrd" userId="791d9a9b-5a46-47b3-90c0-4b514499704f" providerId="ADAL" clId="{19508862-30AD-4BD9-935C-4F4A8A2B401E}" dt="2019-09-03T21:40:08.234" v="296" actId="20577"/>
          <ac:spMkLst>
            <pc:docMk/>
            <pc:sldMk cId="3319615358" sldId="323"/>
            <ac:spMk id="9" creationId="{683F5F75-C858-4140-9F62-9F5CFC2E440D}"/>
          </ac:spMkLst>
        </pc:spChg>
        <pc:spChg chg="add mod">
          <ac:chgData name="Greg Byrd" userId="791d9a9b-5a46-47b3-90c0-4b514499704f" providerId="ADAL" clId="{19508862-30AD-4BD9-935C-4F4A8A2B401E}" dt="2019-09-03T22:09:19.358" v="367" actId="1076"/>
          <ac:spMkLst>
            <pc:docMk/>
            <pc:sldMk cId="3319615358" sldId="323"/>
            <ac:spMk id="10" creationId="{A4DB3E1D-33C4-4168-A1F3-49C70B7FFCEB}"/>
          </ac:spMkLst>
        </pc:spChg>
        <pc:graphicFrameChg chg="mod modGraphic">
          <ac:chgData name="Greg Byrd" userId="791d9a9b-5a46-47b3-90c0-4b514499704f" providerId="ADAL" clId="{19508862-30AD-4BD9-935C-4F4A8A2B401E}" dt="2019-09-03T21:38:26.600" v="291" actId="14100"/>
          <ac:graphicFrameMkLst>
            <pc:docMk/>
            <pc:sldMk cId="3319615358" sldId="323"/>
            <ac:graphicFrameMk id="5" creationId="{A1EE891C-880E-4426-8A00-6A3E48BE0CC7}"/>
          </ac:graphicFrameMkLst>
        </pc:graphicFrameChg>
        <pc:picChg chg="del">
          <ac:chgData name="Greg Byrd" userId="791d9a9b-5a46-47b3-90c0-4b514499704f" providerId="ADAL" clId="{19508862-30AD-4BD9-935C-4F4A8A2B401E}" dt="2019-09-03T21:34:49.869" v="271" actId="478"/>
          <ac:picMkLst>
            <pc:docMk/>
            <pc:sldMk cId="3319615358" sldId="323"/>
            <ac:picMk id="4" creationId="{8B0DA938-61A1-4375-80A1-BACC78BE7A0B}"/>
          </ac:picMkLst>
        </pc:picChg>
        <pc:picChg chg="add mod">
          <ac:chgData name="Greg Byrd" userId="791d9a9b-5a46-47b3-90c0-4b514499704f" providerId="ADAL" clId="{19508862-30AD-4BD9-935C-4F4A8A2B401E}" dt="2019-09-03T21:35:34.230" v="273" actId="1076"/>
          <ac:picMkLst>
            <pc:docMk/>
            <pc:sldMk cId="3319615358" sldId="323"/>
            <ac:picMk id="8" creationId="{61C96C6C-C494-4D48-AF50-04D7BB127F48}"/>
          </ac:picMkLst>
        </pc:picChg>
      </pc:sldChg>
      <pc:sldChg chg="addSp delSp modSp add">
        <pc:chgData name="Greg Byrd" userId="791d9a9b-5a46-47b3-90c0-4b514499704f" providerId="ADAL" clId="{19508862-30AD-4BD9-935C-4F4A8A2B401E}" dt="2019-09-03T21:59:52.480" v="345" actId="1076"/>
        <pc:sldMkLst>
          <pc:docMk/>
          <pc:sldMk cId="2607504698" sldId="324"/>
        </pc:sldMkLst>
        <pc:spChg chg="mod">
          <ac:chgData name="Greg Byrd" userId="791d9a9b-5a46-47b3-90c0-4b514499704f" providerId="ADAL" clId="{19508862-30AD-4BD9-935C-4F4A8A2B401E}" dt="2019-09-03T21:46:37.642" v="313" actId="20577"/>
          <ac:spMkLst>
            <pc:docMk/>
            <pc:sldMk cId="2607504698" sldId="324"/>
            <ac:spMk id="2" creationId="{546116FB-4F7B-46C1-8ED2-3696A58E198A}"/>
          </ac:spMkLst>
        </pc:spChg>
        <pc:spChg chg="del">
          <ac:chgData name="Greg Byrd" userId="791d9a9b-5a46-47b3-90c0-4b514499704f" providerId="ADAL" clId="{19508862-30AD-4BD9-935C-4F4A8A2B401E}" dt="2019-09-03T21:46:42.443" v="314" actId="478"/>
          <ac:spMkLst>
            <pc:docMk/>
            <pc:sldMk cId="2607504698" sldId="324"/>
            <ac:spMk id="3" creationId="{0CA86AD2-0E47-45F2-9BA8-742363E96E82}"/>
          </ac:spMkLst>
        </pc:spChg>
        <pc:spChg chg="add mod">
          <ac:chgData name="Greg Byrd" userId="791d9a9b-5a46-47b3-90c0-4b514499704f" providerId="ADAL" clId="{19508862-30AD-4BD9-935C-4F4A8A2B401E}" dt="2019-09-03T21:57:15.343" v="344" actId="20577"/>
          <ac:spMkLst>
            <pc:docMk/>
            <pc:sldMk cId="2607504698" sldId="324"/>
            <ac:spMk id="7" creationId="{85FF08CC-C74E-45EF-99F8-5B001C77C587}"/>
          </ac:spMkLst>
        </pc:spChg>
        <pc:spChg chg="add mod">
          <ac:chgData name="Greg Byrd" userId="791d9a9b-5a46-47b3-90c0-4b514499704f" providerId="ADAL" clId="{19508862-30AD-4BD9-935C-4F4A8A2B401E}" dt="2019-09-03T21:57:08.061" v="341" actId="1076"/>
          <ac:spMkLst>
            <pc:docMk/>
            <pc:sldMk cId="2607504698" sldId="324"/>
            <ac:spMk id="8" creationId="{E1CEC6CE-DB00-4DA4-A583-48232E062510}"/>
          </ac:spMkLst>
        </pc:spChg>
        <pc:spChg chg="add mod">
          <ac:chgData name="Greg Byrd" userId="791d9a9b-5a46-47b3-90c0-4b514499704f" providerId="ADAL" clId="{19508862-30AD-4BD9-935C-4F4A8A2B401E}" dt="2019-09-03T21:59:52.480" v="345" actId="1076"/>
          <ac:spMkLst>
            <pc:docMk/>
            <pc:sldMk cId="2607504698" sldId="324"/>
            <ac:spMk id="9" creationId="{8F2F2691-2006-4C7A-90A1-5C07436CD140}"/>
          </ac:spMkLst>
        </pc:spChg>
        <pc:graphicFrameChg chg="add mod">
          <ac:chgData name="Greg Byrd" userId="791d9a9b-5a46-47b3-90c0-4b514499704f" providerId="ADAL" clId="{19508862-30AD-4BD9-935C-4F4A8A2B401E}" dt="2019-09-03T21:53:37.414" v="328" actId="1076"/>
          <ac:graphicFrameMkLst>
            <pc:docMk/>
            <pc:sldMk cId="2607504698" sldId="324"/>
            <ac:graphicFrameMk id="4" creationId="{5F989AF2-02E3-4267-AE6F-A38EB0AB8D9F}"/>
          </ac:graphicFrameMkLst>
        </pc:graphicFrameChg>
        <pc:graphicFrameChg chg="add mod">
          <ac:chgData name="Greg Byrd" userId="791d9a9b-5a46-47b3-90c0-4b514499704f" providerId="ADAL" clId="{19508862-30AD-4BD9-935C-4F4A8A2B401E}" dt="2019-09-03T21:54:29.796" v="332"/>
          <ac:graphicFrameMkLst>
            <pc:docMk/>
            <pc:sldMk cId="2607504698" sldId="324"/>
            <ac:graphicFrameMk id="5" creationId="{36FD9F46-17FE-4BED-A588-DB9AE2178EF4}"/>
          </ac:graphicFrameMkLst>
        </pc:graphicFrameChg>
        <pc:graphicFrameChg chg="add mod">
          <ac:chgData name="Greg Byrd" userId="791d9a9b-5a46-47b3-90c0-4b514499704f" providerId="ADAL" clId="{19508862-30AD-4BD9-935C-4F4A8A2B401E}" dt="2019-09-03T21:59:52.480" v="345" actId="1076"/>
          <ac:graphicFrameMkLst>
            <pc:docMk/>
            <pc:sldMk cId="2607504698" sldId="324"/>
            <ac:graphicFrameMk id="6" creationId="{1DF70ACA-0D0C-411C-89C5-17535D9498BD}"/>
          </ac:graphicFrameMkLst>
        </pc:graphicFrameChg>
      </pc:sldChg>
      <pc:sldChg chg="addSp delSp modSp add ord">
        <pc:chgData name="Greg Byrd" userId="791d9a9b-5a46-47b3-90c0-4b514499704f" providerId="ADAL" clId="{19508862-30AD-4BD9-935C-4F4A8A2B401E}" dt="2019-09-04T02:02:25.453" v="525" actId="1076"/>
        <pc:sldMkLst>
          <pc:docMk/>
          <pc:sldMk cId="4157658697" sldId="325"/>
        </pc:sldMkLst>
        <pc:spChg chg="del">
          <ac:chgData name="Greg Byrd" userId="791d9a9b-5a46-47b3-90c0-4b514499704f" providerId="ADAL" clId="{19508862-30AD-4BD9-935C-4F4A8A2B401E}" dt="2019-09-04T01:45:14.620" v="420" actId="478"/>
          <ac:spMkLst>
            <pc:docMk/>
            <pc:sldMk cId="4157658697" sldId="325"/>
            <ac:spMk id="3" creationId="{5F612EB2-33ED-409B-9288-DD52704935EB}"/>
          </ac:spMkLst>
        </pc:spChg>
        <pc:spChg chg="mod">
          <ac:chgData name="Greg Byrd" userId="791d9a9b-5a46-47b3-90c0-4b514499704f" providerId="ADAL" clId="{19508862-30AD-4BD9-935C-4F4A8A2B401E}" dt="2019-09-04T01:57:17.373" v="518" actId="20577"/>
          <ac:spMkLst>
            <pc:docMk/>
            <pc:sldMk cId="4157658697" sldId="325"/>
            <ac:spMk id="6" creationId="{0C2F813C-3192-457C-B8A1-7679997E09E3}"/>
          </ac:spMkLst>
        </pc:spChg>
        <pc:spChg chg="del">
          <ac:chgData name="Greg Byrd" userId="791d9a9b-5a46-47b3-90c0-4b514499704f" providerId="ADAL" clId="{19508862-30AD-4BD9-935C-4F4A8A2B401E}" dt="2019-09-04T01:45:18.036" v="422" actId="478"/>
          <ac:spMkLst>
            <pc:docMk/>
            <pc:sldMk cId="4157658697" sldId="325"/>
            <ac:spMk id="8" creationId="{BC881B10-6EA0-4146-B944-B4622F11A81F}"/>
          </ac:spMkLst>
        </pc:spChg>
        <pc:spChg chg="add del mod">
          <ac:chgData name="Greg Byrd" userId="791d9a9b-5a46-47b3-90c0-4b514499704f" providerId="ADAL" clId="{19508862-30AD-4BD9-935C-4F4A8A2B401E}" dt="2019-09-04T01:46:57.924" v="447" actId="478"/>
          <ac:spMkLst>
            <pc:docMk/>
            <pc:sldMk cId="4157658697" sldId="325"/>
            <ac:spMk id="9" creationId="{A34D64DC-DC1A-490F-9109-719C63B79FDD}"/>
          </ac:spMkLst>
        </pc:spChg>
        <pc:spChg chg="add del mod">
          <ac:chgData name="Greg Byrd" userId="791d9a9b-5a46-47b3-90c0-4b514499704f" providerId="ADAL" clId="{19508862-30AD-4BD9-935C-4F4A8A2B401E}" dt="2019-09-04T01:49:08.141" v="453"/>
          <ac:spMkLst>
            <pc:docMk/>
            <pc:sldMk cId="4157658697" sldId="325"/>
            <ac:spMk id="11" creationId="{19CED6BD-F444-4C12-B621-8CC7C087B502}"/>
          </ac:spMkLst>
        </pc:spChg>
        <pc:spChg chg="add mod">
          <ac:chgData name="Greg Byrd" userId="791d9a9b-5a46-47b3-90c0-4b514499704f" providerId="ADAL" clId="{19508862-30AD-4BD9-935C-4F4A8A2B401E}" dt="2019-09-04T01:56:47.842" v="495" actId="1076"/>
          <ac:spMkLst>
            <pc:docMk/>
            <pc:sldMk cId="4157658697" sldId="325"/>
            <ac:spMk id="12" creationId="{CB093B28-1121-4487-AAF4-8C6F4FE513F0}"/>
          </ac:spMkLst>
        </pc:spChg>
        <pc:spChg chg="add mod">
          <ac:chgData name="Greg Byrd" userId="791d9a9b-5a46-47b3-90c0-4b514499704f" providerId="ADAL" clId="{19508862-30AD-4BD9-935C-4F4A8A2B401E}" dt="2019-09-04T01:56:35.389" v="494" actId="20577"/>
          <ac:spMkLst>
            <pc:docMk/>
            <pc:sldMk cId="4157658697" sldId="325"/>
            <ac:spMk id="13" creationId="{5FC2910E-111E-4E5C-94B7-516657268AEC}"/>
          </ac:spMkLst>
        </pc:spChg>
        <pc:spChg chg="add mod">
          <ac:chgData name="Greg Byrd" userId="791d9a9b-5a46-47b3-90c0-4b514499704f" providerId="ADAL" clId="{19508862-30AD-4BD9-935C-4F4A8A2B401E}" dt="2019-09-04T02:02:25.453" v="525" actId="1076"/>
          <ac:spMkLst>
            <pc:docMk/>
            <pc:sldMk cId="4157658697" sldId="325"/>
            <ac:spMk id="14" creationId="{F7C96A32-4110-4DC4-9074-40599B8F8DD6}"/>
          </ac:spMkLst>
        </pc:spChg>
        <pc:picChg chg="del">
          <ac:chgData name="Greg Byrd" userId="791d9a9b-5a46-47b3-90c0-4b514499704f" providerId="ADAL" clId="{19508862-30AD-4BD9-935C-4F4A8A2B401E}" dt="2019-09-04T01:45:15.954" v="421" actId="478"/>
          <ac:picMkLst>
            <pc:docMk/>
            <pc:sldMk cId="4157658697" sldId="325"/>
            <ac:picMk id="7" creationId="{0B4A63B7-5B51-41BE-9146-9F4D4DE00906}"/>
          </ac:picMkLst>
        </pc:picChg>
      </pc:sldChg>
      <pc:sldChg chg="addSp delSp modSp add ord">
        <pc:chgData name="Greg Byrd" userId="791d9a9b-5a46-47b3-90c0-4b514499704f" providerId="ADAL" clId="{19508862-30AD-4BD9-935C-4F4A8A2B401E}" dt="2019-09-12T00:43:21.452" v="691" actId="1076"/>
        <pc:sldMkLst>
          <pc:docMk/>
          <pc:sldMk cId="3322038262" sldId="326"/>
        </pc:sldMkLst>
        <pc:spChg chg="mod">
          <ac:chgData name="Greg Byrd" userId="791d9a9b-5a46-47b3-90c0-4b514499704f" providerId="ADAL" clId="{19508862-30AD-4BD9-935C-4F4A8A2B401E}" dt="2019-09-04T01:55:36.847" v="484" actId="20577"/>
          <ac:spMkLst>
            <pc:docMk/>
            <pc:sldMk cId="3322038262" sldId="326"/>
            <ac:spMk id="2" creationId="{7F530215-73E1-4923-91AD-CC677D22150C}"/>
          </ac:spMkLst>
        </pc:spChg>
        <pc:spChg chg="add mod">
          <ac:chgData name="Greg Byrd" userId="791d9a9b-5a46-47b3-90c0-4b514499704f" providerId="ADAL" clId="{19508862-30AD-4BD9-935C-4F4A8A2B401E}" dt="2019-09-04T02:14:07.502" v="566" actId="1076"/>
          <ac:spMkLst>
            <pc:docMk/>
            <pc:sldMk cId="3322038262" sldId="326"/>
            <ac:spMk id="3" creationId="{A950D6D6-8166-4425-84E5-5C4C78814F69}"/>
          </ac:spMkLst>
        </pc:spChg>
        <pc:spChg chg="mod">
          <ac:chgData name="Greg Byrd" userId="791d9a9b-5a46-47b3-90c0-4b514499704f" providerId="ADAL" clId="{19508862-30AD-4BD9-935C-4F4A8A2B401E}" dt="2019-09-04T02:17:44.438" v="601" actId="1076"/>
          <ac:spMkLst>
            <pc:docMk/>
            <pc:sldMk cId="3322038262" sldId="326"/>
            <ac:spMk id="6" creationId="{0C2F813C-3192-457C-B8A1-7679997E09E3}"/>
          </ac:spMkLst>
        </pc:spChg>
        <pc:spChg chg="del">
          <ac:chgData name="Greg Byrd" userId="791d9a9b-5a46-47b3-90c0-4b514499704f" providerId="ADAL" clId="{19508862-30AD-4BD9-935C-4F4A8A2B401E}" dt="2019-09-04T02:10:44.832" v="538" actId="478"/>
          <ac:spMkLst>
            <pc:docMk/>
            <pc:sldMk cId="3322038262" sldId="326"/>
            <ac:spMk id="10" creationId="{80B9CF28-6F9C-4C34-A922-F091B06AE625}"/>
          </ac:spMkLst>
        </pc:spChg>
        <pc:spChg chg="mod">
          <ac:chgData name="Greg Byrd" userId="791d9a9b-5a46-47b3-90c0-4b514499704f" providerId="ADAL" clId="{19508862-30AD-4BD9-935C-4F4A8A2B401E}" dt="2019-09-04T02:13:47.068" v="563" actId="255"/>
          <ac:spMkLst>
            <pc:docMk/>
            <pc:sldMk cId="3322038262" sldId="326"/>
            <ac:spMk id="12" creationId="{CB093B28-1121-4487-AAF4-8C6F4FE513F0}"/>
          </ac:spMkLst>
        </pc:spChg>
        <pc:spChg chg="del">
          <ac:chgData name="Greg Byrd" userId="791d9a9b-5a46-47b3-90c0-4b514499704f" providerId="ADAL" clId="{19508862-30AD-4BD9-935C-4F4A8A2B401E}" dt="2019-09-04T02:10:49.950" v="539" actId="478"/>
          <ac:spMkLst>
            <pc:docMk/>
            <pc:sldMk cId="3322038262" sldId="326"/>
            <ac:spMk id="13" creationId="{5FC2910E-111E-4E5C-94B7-516657268AEC}"/>
          </ac:spMkLst>
        </pc:spChg>
        <pc:spChg chg="add mod">
          <ac:chgData name="Greg Byrd" userId="791d9a9b-5a46-47b3-90c0-4b514499704f" providerId="ADAL" clId="{19508862-30AD-4BD9-935C-4F4A8A2B401E}" dt="2019-09-04T02:17:26.781" v="597" actId="1076"/>
          <ac:spMkLst>
            <pc:docMk/>
            <pc:sldMk cId="3322038262" sldId="326"/>
            <ac:spMk id="14" creationId="{257B30BF-BAE7-43DB-A798-987DE31B86BA}"/>
          </ac:spMkLst>
        </pc:spChg>
        <pc:spChg chg="add mod">
          <ac:chgData name="Greg Byrd" userId="791d9a9b-5a46-47b3-90c0-4b514499704f" providerId="ADAL" clId="{19508862-30AD-4BD9-935C-4F4A8A2B401E}" dt="2019-09-04T02:17:35.031" v="599" actId="1076"/>
          <ac:spMkLst>
            <pc:docMk/>
            <pc:sldMk cId="3322038262" sldId="326"/>
            <ac:spMk id="15" creationId="{8781A433-3B4F-4B44-813C-54FA28E340B0}"/>
          </ac:spMkLst>
        </pc:spChg>
        <pc:spChg chg="add mod">
          <ac:chgData name="Greg Byrd" userId="791d9a9b-5a46-47b3-90c0-4b514499704f" providerId="ADAL" clId="{19508862-30AD-4BD9-935C-4F4A8A2B401E}" dt="2019-09-04T02:17:38.121" v="600" actId="1076"/>
          <ac:spMkLst>
            <pc:docMk/>
            <pc:sldMk cId="3322038262" sldId="326"/>
            <ac:spMk id="17" creationId="{DD6D2C43-3B89-4025-B7CC-CCFF25B2D746}"/>
          </ac:spMkLst>
        </pc:spChg>
        <pc:spChg chg="add mod">
          <ac:chgData name="Greg Byrd" userId="791d9a9b-5a46-47b3-90c0-4b514499704f" providerId="ADAL" clId="{19508862-30AD-4BD9-935C-4F4A8A2B401E}" dt="2019-09-04T02:18:15.997" v="608" actId="20577"/>
          <ac:spMkLst>
            <pc:docMk/>
            <pc:sldMk cId="3322038262" sldId="326"/>
            <ac:spMk id="18" creationId="{2849EB2E-7E1D-41AA-B6AB-474998D33CFC}"/>
          </ac:spMkLst>
        </pc:spChg>
        <pc:spChg chg="add mod">
          <ac:chgData name="Greg Byrd" userId="791d9a9b-5a46-47b3-90c0-4b514499704f" providerId="ADAL" clId="{19508862-30AD-4BD9-935C-4F4A8A2B401E}" dt="2019-09-04T02:18:59.620" v="615" actId="20577"/>
          <ac:spMkLst>
            <pc:docMk/>
            <pc:sldMk cId="3322038262" sldId="326"/>
            <ac:spMk id="20" creationId="{72C9FE80-4AF3-4D38-A3EB-9860222CFC05}"/>
          </ac:spMkLst>
        </pc:spChg>
        <pc:spChg chg="add mod">
          <ac:chgData name="Greg Byrd" userId="791d9a9b-5a46-47b3-90c0-4b514499704f" providerId="ADAL" clId="{19508862-30AD-4BD9-935C-4F4A8A2B401E}" dt="2019-09-04T02:20:03.890" v="625" actId="14100"/>
          <ac:spMkLst>
            <pc:docMk/>
            <pc:sldMk cId="3322038262" sldId="326"/>
            <ac:spMk id="21" creationId="{2923C63D-F8BD-4B5E-88F6-5418A627041F}"/>
          </ac:spMkLst>
        </pc:spChg>
        <pc:graphicFrameChg chg="del">
          <ac:chgData name="Greg Byrd" userId="791d9a9b-5a46-47b3-90c0-4b514499704f" providerId="ADAL" clId="{19508862-30AD-4BD9-935C-4F4A8A2B401E}" dt="2019-09-04T02:10:41.831" v="537" actId="478"/>
          <ac:graphicFrameMkLst>
            <pc:docMk/>
            <pc:sldMk cId="3322038262" sldId="326"/>
            <ac:graphicFrameMk id="5" creationId="{6D8C27D6-354C-4B4D-9CDD-852BE29136D6}"/>
          </ac:graphicFrameMkLst>
        </pc:graphicFrameChg>
        <pc:picChg chg="del">
          <ac:chgData name="Greg Byrd" userId="791d9a9b-5a46-47b3-90c0-4b514499704f" providerId="ADAL" clId="{19508862-30AD-4BD9-935C-4F4A8A2B401E}" dt="2019-09-04T02:10:38.647" v="536" actId="478"/>
          <ac:picMkLst>
            <pc:docMk/>
            <pc:sldMk cId="3322038262" sldId="326"/>
            <ac:picMk id="4" creationId="{31977BDA-F5BE-48CD-8D42-2FCAC213F734}"/>
          </ac:picMkLst>
        </pc:picChg>
        <pc:picChg chg="add del mod">
          <ac:chgData name="Greg Byrd" userId="791d9a9b-5a46-47b3-90c0-4b514499704f" providerId="ADAL" clId="{19508862-30AD-4BD9-935C-4F4A8A2B401E}" dt="2019-09-04T02:12:21.119" v="545" actId="478"/>
          <ac:picMkLst>
            <pc:docMk/>
            <pc:sldMk cId="3322038262" sldId="326"/>
            <ac:picMk id="7" creationId="{DD0DAED8-B98E-4D4E-9747-59A4A7E65A6E}"/>
          </ac:picMkLst>
        </pc:picChg>
        <pc:picChg chg="add mod">
          <ac:chgData name="Greg Byrd" userId="791d9a9b-5a46-47b3-90c0-4b514499704f" providerId="ADAL" clId="{19508862-30AD-4BD9-935C-4F4A8A2B401E}" dt="2019-09-12T00:43:21.452" v="691" actId="1076"/>
          <ac:picMkLst>
            <pc:docMk/>
            <pc:sldMk cId="3322038262" sldId="326"/>
            <ac:picMk id="8" creationId="{1411BD7A-F79D-45A1-9DAC-5E7A3E92B65C}"/>
          </ac:picMkLst>
        </pc:picChg>
        <pc:picChg chg="add mod">
          <ac:chgData name="Greg Byrd" userId="791d9a9b-5a46-47b3-90c0-4b514499704f" providerId="ADAL" clId="{19508862-30AD-4BD9-935C-4F4A8A2B401E}" dt="2019-09-04T02:17:31.346" v="598" actId="1076"/>
          <ac:picMkLst>
            <pc:docMk/>
            <pc:sldMk cId="3322038262" sldId="326"/>
            <ac:picMk id="9" creationId="{2BBF974D-A5E5-4DF1-8E57-7930A72A1977}"/>
          </ac:picMkLst>
        </pc:picChg>
        <pc:picChg chg="add mod">
          <ac:chgData name="Greg Byrd" userId="791d9a9b-5a46-47b3-90c0-4b514499704f" providerId="ADAL" clId="{19508862-30AD-4BD9-935C-4F4A8A2B401E}" dt="2019-09-04T02:18:44.693" v="611" actId="1076"/>
          <ac:picMkLst>
            <pc:docMk/>
            <pc:sldMk cId="3322038262" sldId="326"/>
            <ac:picMk id="11" creationId="{15D0E2CD-F2BA-4387-8DC0-71821D336B63}"/>
          </ac:picMkLst>
        </pc:picChg>
        <pc:picChg chg="add del mod">
          <ac:chgData name="Greg Byrd" userId="791d9a9b-5a46-47b3-90c0-4b514499704f" providerId="ADAL" clId="{19508862-30AD-4BD9-935C-4F4A8A2B401E}" dt="2019-09-04T02:14:36.914" v="573" actId="478"/>
          <ac:picMkLst>
            <pc:docMk/>
            <pc:sldMk cId="3322038262" sldId="326"/>
            <ac:picMk id="16" creationId="{A495118A-A678-4F95-BC66-FCCA191E67A6}"/>
          </ac:picMkLst>
        </pc:picChg>
        <pc:picChg chg="add del mod">
          <ac:chgData name="Greg Byrd" userId="791d9a9b-5a46-47b3-90c0-4b514499704f" providerId="ADAL" clId="{19508862-30AD-4BD9-935C-4F4A8A2B401E}" dt="2019-09-04T02:18:20.482" v="609" actId="478"/>
          <ac:picMkLst>
            <pc:docMk/>
            <pc:sldMk cId="3322038262" sldId="326"/>
            <ac:picMk id="19" creationId="{637EBC2A-A623-4A9A-B975-B34C582B09AF}"/>
          </ac:picMkLst>
        </pc:picChg>
      </pc:sldChg>
      <pc:sldChg chg="addSp delSp modSp add">
        <pc:chgData name="Greg Byrd" userId="791d9a9b-5a46-47b3-90c0-4b514499704f" providerId="ADAL" clId="{19508862-30AD-4BD9-935C-4F4A8A2B401E}" dt="2019-09-04T02:48:51.417" v="690" actId="1076"/>
        <pc:sldMkLst>
          <pc:docMk/>
          <pc:sldMk cId="2415676565" sldId="327"/>
        </pc:sldMkLst>
        <pc:spChg chg="mod">
          <ac:chgData name="Greg Byrd" userId="791d9a9b-5a46-47b3-90c0-4b514499704f" providerId="ADAL" clId="{19508862-30AD-4BD9-935C-4F4A8A2B401E}" dt="2019-09-04T02:29:05.038" v="650" actId="20577"/>
          <ac:spMkLst>
            <pc:docMk/>
            <pc:sldMk cId="2415676565" sldId="327"/>
            <ac:spMk id="2" creationId="{25824A26-54A3-445C-9F15-6938ED2B71DE}"/>
          </ac:spMkLst>
        </pc:spChg>
        <pc:spChg chg="del">
          <ac:chgData name="Greg Byrd" userId="791d9a9b-5a46-47b3-90c0-4b514499704f" providerId="ADAL" clId="{19508862-30AD-4BD9-935C-4F4A8A2B401E}" dt="2019-09-04T02:29:08.580" v="651" actId="478"/>
          <ac:spMkLst>
            <pc:docMk/>
            <pc:sldMk cId="2415676565" sldId="327"/>
            <ac:spMk id="3" creationId="{8384CD78-4EAE-4C6A-92B2-4A70C0BC8051}"/>
          </ac:spMkLst>
        </pc:spChg>
        <pc:picChg chg="add mod">
          <ac:chgData name="Greg Byrd" userId="791d9a9b-5a46-47b3-90c0-4b514499704f" providerId="ADAL" clId="{19508862-30AD-4BD9-935C-4F4A8A2B401E}" dt="2019-09-04T02:29:21.250" v="654" actId="1076"/>
          <ac:picMkLst>
            <pc:docMk/>
            <pc:sldMk cId="2415676565" sldId="327"/>
            <ac:picMk id="4" creationId="{C75A66E4-EF71-4865-AA8B-789A25A77C34}"/>
          </ac:picMkLst>
        </pc:picChg>
        <pc:picChg chg="add mod">
          <ac:chgData name="Greg Byrd" userId="791d9a9b-5a46-47b3-90c0-4b514499704f" providerId="ADAL" clId="{19508862-30AD-4BD9-935C-4F4A8A2B401E}" dt="2019-09-04T02:31:47.974" v="659" actId="1076"/>
          <ac:picMkLst>
            <pc:docMk/>
            <pc:sldMk cId="2415676565" sldId="327"/>
            <ac:picMk id="5" creationId="{6AEF7DD2-E498-4A5C-927E-1512BB9DA4E2}"/>
          </ac:picMkLst>
        </pc:picChg>
        <pc:picChg chg="add mod">
          <ac:chgData name="Greg Byrd" userId="791d9a9b-5a46-47b3-90c0-4b514499704f" providerId="ADAL" clId="{19508862-30AD-4BD9-935C-4F4A8A2B401E}" dt="2019-09-04T02:48:51.417" v="690" actId="1076"/>
          <ac:picMkLst>
            <pc:docMk/>
            <pc:sldMk cId="2415676565" sldId="327"/>
            <ac:picMk id="6" creationId="{2887803E-D45F-430B-8E80-3E3A7F0BC4AD}"/>
          </ac:picMkLst>
        </pc:picChg>
      </pc:sldChg>
      <pc:sldChg chg="addSp delSp modSp add">
        <pc:chgData name="Greg Byrd" userId="791d9a9b-5a46-47b3-90c0-4b514499704f" providerId="ADAL" clId="{19508862-30AD-4BD9-935C-4F4A8A2B401E}" dt="2019-09-04T02:40:02.018" v="685" actId="14100"/>
        <pc:sldMkLst>
          <pc:docMk/>
          <pc:sldMk cId="2709764028" sldId="328"/>
        </pc:sldMkLst>
        <pc:spChg chg="mod">
          <ac:chgData name="Greg Byrd" userId="791d9a9b-5a46-47b3-90c0-4b514499704f" providerId="ADAL" clId="{19508862-30AD-4BD9-935C-4F4A8A2B401E}" dt="2019-09-04T02:34:22.346" v="672" actId="20577"/>
          <ac:spMkLst>
            <pc:docMk/>
            <pc:sldMk cId="2709764028" sldId="328"/>
            <ac:spMk id="2" creationId="{336A6C47-0090-4DA8-A54F-EBD29079F8A3}"/>
          </ac:spMkLst>
        </pc:spChg>
        <pc:spChg chg="del">
          <ac:chgData name="Greg Byrd" userId="791d9a9b-5a46-47b3-90c0-4b514499704f" providerId="ADAL" clId="{19508862-30AD-4BD9-935C-4F4A8A2B401E}" dt="2019-09-04T02:34:27.303" v="673" actId="478"/>
          <ac:spMkLst>
            <pc:docMk/>
            <pc:sldMk cId="2709764028" sldId="328"/>
            <ac:spMk id="3" creationId="{CC3B34CE-33EB-4796-A92B-B8F2FB070665}"/>
          </ac:spMkLst>
        </pc:spChg>
        <pc:spChg chg="add mod">
          <ac:chgData name="Greg Byrd" userId="791d9a9b-5a46-47b3-90c0-4b514499704f" providerId="ADAL" clId="{19508862-30AD-4BD9-935C-4F4A8A2B401E}" dt="2019-09-04T02:38:10.475" v="676" actId="1076"/>
          <ac:spMkLst>
            <pc:docMk/>
            <pc:sldMk cId="2709764028" sldId="328"/>
            <ac:spMk id="4" creationId="{6634C91F-2C00-42BC-AA11-1D03831DA589}"/>
          </ac:spMkLst>
        </pc:spChg>
        <pc:spChg chg="add del">
          <ac:chgData name="Greg Byrd" userId="791d9a9b-5a46-47b3-90c0-4b514499704f" providerId="ADAL" clId="{19508862-30AD-4BD9-935C-4F4A8A2B401E}" dt="2019-09-04T02:39:20.850" v="678" actId="478"/>
          <ac:spMkLst>
            <pc:docMk/>
            <pc:sldMk cId="2709764028" sldId="328"/>
            <ac:spMk id="5" creationId="{3BCD2E29-2ED3-45A3-BA4E-E05BB079B87E}"/>
          </ac:spMkLst>
        </pc:spChg>
        <pc:spChg chg="add mod">
          <ac:chgData name="Greg Byrd" userId="791d9a9b-5a46-47b3-90c0-4b514499704f" providerId="ADAL" clId="{19508862-30AD-4BD9-935C-4F4A8A2B401E}" dt="2019-09-04T02:39:40.539" v="682" actId="14100"/>
          <ac:spMkLst>
            <pc:docMk/>
            <pc:sldMk cId="2709764028" sldId="328"/>
            <ac:spMk id="6" creationId="{4906B7B2-402E-436F-9E28-E982D4FBE688}"/>
          </ac:spMkLst>
        </pc:spChg>
        <pc:spChg chg="add mod">
          <ac:chgData name="Greg Byrd" userId="791d9a9b-5a46-47b3-90c0-4b514499704f" providerId="ADAL" clId="{19508862-30AD-4BD9-935C-4F4A8A2B401E}" dt="2019-09-04T02:40:02.018" v="685" actId="14100"/>
          <ac:spMkLst>
            <pc:docMk/>
            <pc:sldMk cId="2709764028" sldId="328"/>
            <ac:spMk id="7" creationId="{FF087BCD-E5C7-4178-9C4C-E5BF7C52FA74}"/>
          </ac:spMkLst>
        </pc:spChg>
      </pc:sldChg>
    </pc:docChg>
  </pc:docChgLst>
  <pc:docChgLst>
    <pc:chgData name="Greg Byrd" userId="791d9a9b-5a46-47b3-90c0-4b514499704f" providerId="ADAL" clId="{DB654A96-C370-4AB1-8DFE-7E9942053F45}"/>
    <pc:docChg chg="modSld">
      <pc:chgData name="Greg Byrd" userId="791d9a9b-5a46-47b3-90c0-4b514499704f" providerId="ADAL" clId="{DB654A96-C370-4AB1-8DFE-7E9942053F45}" dt="2018-11-20T21:37:39.884" v="0" actId="20577"/>
      <pc:docMkLst>
        <pc:docMk/>
      </pc:docMkLst>
      <pc:sldChg chg="modSp">
        <pc:chgData name="Greg Byrd" userId="791d9a9b-5a46-47b3-90c0-4b514499704f" providerId="ADAL" clId="{DB654A96-C370-4AB1-8DFE-7E9942053F45}" dt="2018-11-20T21:37:39.884" v="0" actId="20577"/>
        <pc:sldMkLst>
          <pc:docMk/>
          <pc:sldMk cId="3118407761" sldId="306"/>
        </pc:sldMkLst>
        <pc:spChg chg="mod">
          <ac:chgData name="Greg Byrd" userId="791d9a9b-5a46-47b3-90c0-4b514499704f" providerId="ADAL" clId="{DB654A96-C370-4AB1-8DFE-7E9942053F45}" dt="2018-11-20T21:37:39.884" v="0" actId="20577"/>
          <ac:spMkLst>
            <pc:docMk/>
            <pc:sldMk cId="3118407761" sldId="306"/>
            <ac:spMk id="6" creationId="{713D4661-6D12-4AF5-ADC9-E53B672921C0}"/>
          </ac:spMkLst>
        </pc:spChg>
      </pc:sldChg>
    </pc:docChg>
  </pc:docChgLst>
  <pc:docChgLst>
    <pc:chgData name="Greg Byrd" userId="791d9a9b-5a46-47b3-90c0-4b514499704f" providerId="ADAL" clId="{80912B89-D9CB-41EA-8793-E96BFF37ACB2}"/>
    <pc:docChg chg="modSld">
      <pc:chgData name="Greg Byrd" userId="791d9a9b-5a46-47b3-90c0-4b514499704f" providerId="ADAL" clId="{80912B89-D9CB-41EA-8793-E96BFF37ACB2}" dt="2019-01-27T02:57:08.476" v="0" actId="20577"/>
      <pc:docMkLst>
        <pc:docMk/>
      </pc:docMkLst>
      <pc:sldChg chg="modSp">
        <pc:chgData name="Greg Byrd" userId="791d9a9b-5a46-47b3-90c0-4b514499704f" providerId="ADAL" clId="{80912B89-D9CB-41EA-8793-E96BFF37ACB2}" dt="2019-01-27T02:57:08.476" v="0" actId="20577"/>
        <pc:sldMkLst>
          <pc:docMk/>
          <pc:sldMk cId="3118407761" sldId="306"/>
        </pc:sldMkLst>
        <pc:spChg chg="mod">
          <ac:chgData name="Greg Byrd" userId="791d9a9b-5a46-47b3-90c0-4b514499704f" providerId="ADAL" clId="{80912B89-D9CB-41EA-8793-E96BFF37ACB2}" dt="2019-01-27T02:57:08.476" v="0" actId="20577"/>
          <ac:spMkLst>
            <pc:docMk/>
            <pc:sldMk cId="3118407761" sldId="306"/>
            <ac:spMk id="6" creationId="{713D4661-6D12-4AF5-ADC9-E53B672921C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9CDA7B-E053-4789-92EF-4E45DBE07825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778CF-D08E-41F7-907B-ECEFBA1846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9030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 t="-42000" b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528888" y="3790127"/>
            <a:ext cx="6660995" cy="478225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Rectangle 7"/>
          <p:cNvSpPr/>
          <p:nvPr userDrawn="1"/>
        </p:nvSpPr>
        <p:spPr>
          <a:xfrm>
            <a:off x="5531004" y="1413865"/>
            <a:ext cx="6660995" cy="219445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5670631" y="1534479"/>
            <a:ext cx="6181845" cy="1997185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5670550" y="3833078"/>
            <a:ext cx="6181725" cy="479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772486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43244" y="2086725"/>
            <a:ext cx="7648755" cy="898015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1"/>
          <p:cNvSpPr>
            <a:spLocks noGrp="1"/>
          </p:cNvSpPr>
          <p:nvPr>
            <p:ph type="title" hasCustomPrompt="1"/>
          </p:nvPr>
        </p:nvSpPr>
        <p:spPr>
          <a:xfrm>
            <a:off x="4753923" y="2207340"/>
            <a:ext cx="7098554" cy="682414"/>
          </a:xfrm>
          <a:prstGeom prst="rect">
            <a:avLst/>
          </a:prstGeom>
        </p:spPr>
        <p:txBody>
          <a:bodyPr anchor="ctr" anchorCtr="0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xmlns="" val="597421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838200" y="1762125"/>
            <a:ext cx="10515600" cy="366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80585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062663" y="1589088"/>
            <a:ext cx="5519737" cy="36687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838200" y="1895475"/>
            <a:ext cx="4968875" cy="3236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677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791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xmlns="" val="258062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584323" y="558108"/>
            <a:ext cx="2302372" cy="230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3012231" y="558108"/>
            <a:ext cx="2302372" cy="230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012231" y="2993968"/>
            <a:ext cx="2302372" cy="230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584323" y="2993968"/>
            <a:ext cx="2302372" cy="230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6256338" y="974725"/>
            <a:ext cx="5397500" cy="3813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29159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box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717170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2526894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4336618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6146342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7956066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9765790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418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4422371" y="0"/>
            <a:ext cx="7769629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8307185" y="3429000"/>
            <a:ext cx="3884815" cy="23677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422370" y="3429000"/>
            <a:ext cx="3884815" cy="23677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4422370" cy="191747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917470"/>
            <a:ext cx="4422370" cy="19340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851565"/>
            <a:ext cx="4422370" cy="194517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xmlns="" val="4268829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99558" y="1752599"/>
            <a:ext cx="3471863" cy="22129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4371421" y="1752600"/>
            <a:ext cx="3471863" cy="22129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843284" y="1752599"/>
            <a:ext cx="3471863" cy="22129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063925" y="4030663"/>
            <a:ext cx="3134458" cy="1554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40123" y="4030663"/>
            <a:ext cx="3134458" cy="1554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8016321" y="4030663"/>
            <a:ext cx="3134458" cy="1554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4188737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876300" y="1714500"/>
            <a:ext cx="1717675" cy="1717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095631" y="1714500"/>
            <a:ext cx="1717675" cy="1717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95630" y="3953499"/>
            <a:ext cx="1717675" cy="1717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5561" y="3953499"/>
            <a:ext cx="1717675" cy="1717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2770188" y="1889125"/>
            <a:ext cx="2927350" cy="1370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2770188" y="4127328"/>
            <a:ext cx="2927350" cy="1370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6"/>
          </p:nvPr>
        </p:nvSpPr>
        <p:spPr>
          <a:xfrm>
            <a:off x="8148523" y="1889125"/>
            <a:ext cx="2927350" cy="1370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7"/>
          </p:nvPr>
        </p:nvSpPr>
        <p:spPr>
          <a:xfrm>
            <a:off x="8147666" y="4127328"/>
            <a:ext cx="2927350" cy="1370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9062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76300" y="1752600"/>
            <a:ext cx="3121025" cy="21288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535488" y="1752600"/>
            <a:ext cx="3121025" cy="21288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8194675" y="1752600"/>
            <a:ext cx="3121025" cy="21288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76300" y="4065588"/>
            <a:ext cx="3121025" cy="1208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7"/>
          <p:cNvSpPr>
            <a:spLocks noGrp="1"/>
          </p:cNvSpPr>
          <p:nvPr>
            <p:ph sz="quarter" idx="14"/>
          </p:nvPr>
        </p:nvSpPr>
        <p:spPr>
          <a:xfrm>
            <a:off x="4535488" y="4065587"/>
            <a:ext cx="3121025" cy="1208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sz="quarter" idx="15"/>
          </p:nvPr>
        </p:nvSpPr>
        <p:spPr>
          <a:xfrm>
            <a:off x="8194675" y="4065586"/>
            <a:ext cx="3121025" cy="1208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75844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796742"/>
            <a:ext cx="12192000" cy="1061258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006" y="5911075"/>
            <a:ext cx="4003525" cy="841228"/>
          </a:xfrm>
          <a:prstGeom prst="rect">
            <a:avLst/>
          </a:prstGeom>
        </p:spPr>
      </p:pic>
      <p:sp>
        <p:nvSpPr>
          <p:cNvPr id="5" name="Text Placeholder 15"/>
          <p:cNvSpPr txBox="1">
            <a:spLocks/>
          </p:cNvSpPr>
          <p:nvPr/>
        </p:nvSpPr>
        <p:spPr>
          <a:xfrm>
            <a:off x="8463411" y="5934000"/>
            <a:ext cx="3478212" cy="485999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+mj-lt"/>
                <a:ea typeface="Arial Black" charset="0"/>
                <a:cs typeface="Arial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@</a:t>
            </a:r>
            <a:r>
              <a:rPr lang="en-US" sz="2000" dirty="0" err="1" smtClean="0">
                <a:latin typeface="Arial" charset="0"/>
                <a:ea typeface="Arial" charset="0"/>
                <a:cs typeface="Arial" charset="0"/>
              </a:rPr>
              <a:t>NCStateECE</a:t>
            </a:r>
            <a:endParaRPr lang="en-US" sz="20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@</a:t>
            </a:r>
            <a:r>
              <a:rPr lang="en-US" sz="2000" dirty="0" err="1" smtClean="0">
                <a:latin typeface="Arial" charset="0"/>
                <a:ea typeface="Arial" charset="0"/>
                <a:cs typeface="Arial" charset="0"/>
              </a:rPr>
              <a:t>cscncsu</a:t>
            </a: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90A8A31-E9A6-4E1E-B605-1F0867B183D4}"/>
              </a:ext>
            </a:extLst>
          </p:cNvPr>
          <p:cNvSpPr txBox="1"/>
          <p:nvPr/>
        </p:nvSpPr>
        <p:spPr>
          <a:xfrm>
            <a:off x="4178531" y="5988817"/>
            <a:ext cx="134642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baseline="0" dirty="0">
                <a:solidFill>
                  <a:schemeClr val="bg1"/>
                </a:solidFill>
                <a:latin typeface="Univers Condensed" panose="020B0604020202020204" pitchFamily="34" charset="0"/>
              </a:rPr>
              <a:t>Computer</a:t>
            </a:r>
          </a:p>
          <a:p>
            <a:r>
              <a:rPr lang="en-US" sz="1900" b="1" baseline="0" dirty="0">
                <a:solidFill>
                  <a:schemeClr val="bg1"/>
                </a:solidFill>
                <a:latin typeface="Univers Condensed" panose="020B0604020202020204" pitchFamily="34" charset="0"/>
              </a:rPr>
              <a:t>Science</a:t>
            </a:r>
          </a:p>
        </p:txBody>
      </p:sp>
    </p:spTree>
    <p:extLst>
      <p:ext uri="{BB962C8B-B14F-4D97-AF65-F5344CB8AC3E}">
        <p14:creationId xmlns:p14="http://schemas.microsoft.com/office/powerpoint/2010/main" xmlns="" val="294665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4" r:id="rId3"/>
    <p:sldLayoutId id="2147483650" r:id="rId4"/>
    <p:sldLayoutId id="2147483651" r:id="rId5"/>
    <p:sldLayoutId id="2147483652" r:id="rId6"/>
    <p:sldLayoutId id="2147483653" r:id="rId7"/>
    <p:sldLayoutId id="2147483656" r:id="rId8"/>
    <p:sldLayoutId id="2147483657" r:id="rId9"/>
    <p:sldLayoutId id="2147483658" r:id="rId10"/>
    <p:sldLayoutId id="214748366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algassert.com/quirk" TargetMode="External"/><Relationship Id="rId3" Type="http://schemas.openxmlformats.org/officeDocument/2006/relationships/image" Target="../media/image16.png"/><Relationship Id="rId7" Type="http://schemas.openxmlformats.org/officeDocument/2006/relationships/image" Target="../media/image13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algassert.com/quirk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8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8.emf"/><Relationship Id="rId4" Type="http://schemas.openxmlformats.org/officeDocument/2006/relationships/image" Target="../media/image77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0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Gates, </a:t>
            </a:r>
            <a:br>
              <a:rPr lang="en-US" dirty="0"/>
            </a:br>
            <a:r>
              <a:rPr lang="en-US" dirty="0"/>
              <a:t>Circuits, and Algorithms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Quantum Computing– </a:t>
            </a:r>
            <a:r>
              <a:rPr lang="en-US" dirty="0"/>
              <a:t>Fall </a:t>
            </a:r>
            <a:r>
              <a:rPr lang="en-US" dirty="0" smtClean="0"/>
              <a:t>2020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B97360D-5E2F-4446-99FA-05B7C6525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775" y="332642"/>
            <a:ext cx="47625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323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3E070E-D27F-4CFE-A648-2AE52B43D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Bloch Sphere Representation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A8B2BC0-66C7-43D2-912C-F0AA4E44A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2741" y="1618447"/>
            <a:ext cx="4028993" cy="4286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F554938-6B14-4A3F-8D75-C961CECAC0A5}"/>
              </a:ext>
            </a:extLst>
          </p:cNvPr>
          <p:cNvSpPr txBox="1"/>
          <p:nvPr/>
        </p:nvSpPr>
        <p:spPr>
          <a:xfrm>
            <a:off x="8409255" y="6215919"/>
            <a:ext cx="3038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https://en.wikipedia.org/wiki/Bloch_sphere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A393CF2-6019-4AA6-83AB-2C0077CACF69}"/>
                  </a:ext>
                </a:extLst>
              </p:cNvPr>
              <p:cNvSpPr/>
              <p:nvPr/>
            </p:nvSpPr>
            <p:spPr>
              <a:xfrm>
                <a:off x="876300" y="2009776"/>
                <a:ext cx="6268767" cy="11988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〉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32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2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3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begChr m:val=""/>
                          <m:endChr m:val="〉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>
                              <a:latin typeface="Cambria Math" panose="02040503050406030204" pitchFamily="18" charset="0"/>
                            </a:rPr>
                            <m:t>|0</m:t>
                          </m:r>
                        </m:e>
                      </m:d>
                      <m:r>
                        <a:rPr lang="en-US" sz="32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32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3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begChr m:val=""/>
                          <m:endChr m:val="〉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>
                              <a:latin typeface="Cambria Math" panose="02040503050406030204" pitchFamily="18" charset="0"/>
                            </a:rPr>
                            <m:t>|1</m:t>
                          </m: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A393CF2-6019-4AA6-83AB-2C0077CACF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" y="2009776"/>
                <a:ext cx="6268767" cy="11988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F846275-898C-4FA0-A476-768A70B34374}"/>
                  </a:ext>
                </a:extLst>
              </p:cNvPr>
              <p:cNvSpPr txBox="1"/>
              <p:nvPr/>
            </p:nvSpPr>
            <p:spPr>
              <a:xfrm>
                <a:off x="952203" y="3692998"/>
                <a:ext cx="6116959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/>
                  <a:t>Two parameters:</a:t>
                </a:r>
              </a:p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800"/>
                  <a:t> is angle of rotation around X-axis.</a:t>
                </a:r>
              </a:p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US" sz="2800"/>
                  <a:t> is angle of rotation around Z-axis.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F846275-898C-4FA0-A476-768A70B34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203" y="3692998"/>
                <a:ext cx="6116959" cy="1384995"/>
              </a:xfrm>
              <a:prstGeom prst="rect">
                <a:avLst/>
              </a:prstGeom>
              <a:blipFill>
                <a:blip r:embed="rId4"/>
                <a:stretch>
                  <a:fillRect l="-1992" t="-4405" b="-11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F55447-7F9B-45A9-A56F-71FD31C46429}"/>
                  </a:ext>
                </a:extLst>
              </p:cNvPr>
              <p:cNvSpPr txBox="1"/>
              <p:nvPr/>
            </p:nvSpPr>
            <p:spPr>
              <a:xfrm>
                <a:off x="952203" y="5852160"/>
                <a:ext cx="4224554" cy="4735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/>
                  <a:t>Reminder: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𝜑</m:t>
                        </m:r>
                      </m:sup>
                    </m:sSup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𝑖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US" sz="2400"/>
                  <a:t> 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0CF55447-7F9B-45A9-A56F-71FD31C46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203" y="5852160"/>
                <a:ext cx="4224554" cy="473591"/>
              </a:xfrm>
              <a:prstGeom prst="rect">
                <a:avLst/>
              </a:prstGeom>
              <a:blipFill>
                <a:blip r:embed="rId5"/>
                <a:stretch>
                  <a:fillRect l="-2165" t="-6410" b="-29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6186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B0EB72-BC37-4459-AEBD-DAC5D66E7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State (qubit)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8B6ECD7-6FB9-4C81-94FA-6F823CD9E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741" y="1618447"/>
            <a:ext cx="4028993" cy="4286850"/>
          </a:xfrm>
          <a:prstGeom prst="rect">
            <a:avLst/>
          </a:prstGeom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E20BB2B-F238-46A0-8234-1208BCBE01E4}"/>
                  </a:ext>
                </a:extLst>
              </p:cNvPr>
              <p:cNvSpPr txBox="1"/>
              <p:nvPr/>
            </p:nvSpPr>
            <p:spPr>
              <a:xfrm>
                <a:off x="112170" y="1408258"/>
                <a:ext cx="6569042" cy="12686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Mathematically represented as a </a:t>
                </a:r>
                <a:r>
                  <a:rPr lang="en-US" b="1" dirty="0">
                    <a:solidFill>
                      <a:srgbClr val="0070C0"/>
                    </a:solidFill>
                  </a:rPr>
                  <a:t>vector</a:t>
                </a:r>
                <a:r>
                  <a:rPr lang="en-US"/>
                  <a:t>, or </a:t>
                </a:r>
                <a:r>
                  <a:rPr lang="en-US" dirty="0"/>
                  <a:t>a point on </a:t>
                </a:r>
                <a:r>
                  <a:rPr lang="en-US"/>
                  <a:t>the surface</a:t>
                </a:r>
                <a:br>
                  <a:rPr lang="en-US"/>
                </a:br>
                <a:r>
                  <a:rPr lang="en-US"/>
                  <a:t>of </a:t>
                </a:r>
                <a:r>
                  <a:rPr lang="en-US" dirty="0"/>
                  <a:t>the Bloch sphere: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|0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|1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3E20BB2B-F238-46A0-8234-1208BCBE0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0" y="1408258"/>
                <a:ext cx="6569042" cy="1268681"/>
              </a:xfrm>
              <a:prstGeom prst="rect">
                <a:avLst/>
              </a:prstGeom>
              <a:blipFill>
                <a:blip r:embed="rId4"/>
                <a:stretch>
                  <a:fillRect l="-742" t="-2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EDAA3A7C-D98E-450D-951F-DB02D4261A00}"/>
              </a:ext>
            </a:extLst>
          </p:cNvPr>
          <p:cNvSpPr txBox="1"/>
          <p:nvPr/>
        </p:nvSpPr>
        <p:spPr>
          <a:xfrm>
            <a:off x="8409255" y="6215919"/>
            <a:ext cx="3038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https://en.wikipedia.org/wiki/Bloch_sphere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="" xmlns:a16="http://schemas.microsoft.com/office/drawing/2014/main" id="{AF2A539C-0772-415B-A6FB-89EBE8D3079C}"/>
              </a:ext>
            </a:extLst>
          </p:cNvPr>
          <p:cNvSpPr/>
          <p:nvPr/>
        </p:nvSpPr>
        <p:spPr>
          <a:xfrm rot="16200000">
            <a:off x="2650848" y="2350853"/>
            <a:ext cx="147272" cy="799443"/>
          </a:xfrm>
          <a:prstGeom prst="leftBrace">
            <a:avLst>
              <a:gd name="adj1" fmla="val 45540"/>
              <a:gd name="adj2" fmla="val 50794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Left Brace 22">
            <a:extLst>
              <a:ext uri="{FF2B5EF4-FFF2-40B4-BE49-F238E27FC236}">
                <a16:creationId xmlns="" xmlns:a16="http://schemas.microsoft.com/office/drawing/2014/main" id="{3134F51A-BE05-472F-AF84-9E0C265C2584}"/>
              </a:ext>
            </a:extLst>
          </p:cNvPr>
          <p:cNvSpPr/>
          <p:nvPr/>
        </p:nvSpPr>
        <p:spPr>
          <a:xfrm rot="16200000">
            <a:off x="4146687" y="2233796"/>
            <a:ext cx="147272" cy="1033555"/>
          </a:xfrm>
          <a:prstGeom prst="leftBrace">
            <a:avLst>
              <a:gd name="adj1" fmla="val 45540"/>
              <a:gd name="adj2" fmla="val 50794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="" xmlns:a16="http://schemas.microsoft.com/office/drawing/2014/main" id="{795D92D0-ACC7-4C10-99F6-93A570640A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57997574"/>
              </p:ext>
            </p:extLst>
          </p:nvPr>
        </p:nvGraphicFramePr>
        <p:xfrm>
          <a:off x="2592156" y="3018125"/>
          <a:ext cx="264655" cy="242600"/>
        </p:xfrm>
        <a:graphic>
          <a:graphicData uri="http://schemas.openxmlformats.org/presentationml/2006/ole">
            <p:oleObj spid="_x0000_s28674" name="Equation" r:id="rId5" imgW="3657600" imgH="3352800" progId="">
              <p:embed/>
            </p:oleObj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="" xmlns:a16="http://schemas.microsoft.com/office/drawing/2014/main" id="{E41DB912-2C77-4549-96F2-60C3CD967C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40438089"/>
              </p:ext>
            </p:extLst>
          </p:nvPr>
        </p:nvGraphicFramePr>
        <p:xfrm>
          <a:off x="4087767" y="3018125"/>
          <a:ext cx="265112" cy="352425"/>
        </p:xfrm>
        <a:graphic>
          <a:graphicData uri="http://schemas.openxmlformats.org/presentationml/2006/ole">
            <p:oleObj spid="_x0000_s28675" name="Equation" r:id="rId6" imgW="3657600" imgH="4876800" progId="">
              <p:embed/>
            </p:oleObj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="" xmlns:a16="http://schemas.microsoft.com/office/drawing/2014/main" id="{5B62B34D-30E9-4121-A542-748464FDBD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31769321"/>
              </p:ext>
            </p:extLst>
          </p:nvPr>
        </p:nvGraphicFramePr>
        <p:xfrm>
          <a:off x="5600026" y="2336237"/>
          <a:ext cx="1570124" cy="579635"/>
        </p:xfrm>
        <a:graphic>
          <a:graphicData uri="http://schemas.openxmlformats.org/presentationml/2006/ole">
            <p:oleObj spid="_x0000_s28676" name="Equation" r:id="rId7" imgW="20726400" imgH="7620000" progId="">
              <p:embed/>
            </p:oleObj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7408AD4-7A3E-4CCE-86E5-89FA69939C47}"/>
                  </a:ext>
                </a:extLst>
              </p:cNvPr>
              <p:cNvSpPr txBox="1"/>
              <p:nvPr/>
            </p:nvSpPr>
            <p:spPr>
              <a:xfrm>
                <a:off x="112170" y="3505246"/>
                <a:ext cx="7106304" cy="2031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Measurement</a:t>
                </a:r>
                <a:r>
                  <a:rPr lang="en-US" dirty="0"/>
                  <a:t> = projection of state to a basis vector</a:t>
                </a:r>
                <a:br>
                  <a:rPr lang="en-US" dirty="0"/>
                </a:br>
                <a:r>
                  <a:rPr lang="en-US" dirty="0"/>
                  <a:t>(changes the state – superposition is </a:t>
                </a:r>
                <a:r>
                  <a:rPr lang="en-US"/>
                  <a:t>destroyed)</a:t>
                </a:r>
              </a:p>
              <a:p>
                <a:endParaRPr lang="en-US"/>
              </a:p>
              <a:p>
                <a:endParaRPr lang="en-US"/>
              </a:p>
              <a:p>
                <a:r>
                  <a:rPr lang="en-US" dirty="0"/>
                  <a:t>NOTE: There are many possible basis vector sets – any antipodal points</a:t>
                </a:r>
                <a:br>
                  <a:rPr lang="en-US" dirty="0"/>
                </a:br>
                <a:r>
                  <a:rPr lang="en-US" dirty="0"/>
                  <a:t>on the Bloch sphere are orthogonal.  “Standard” basis is {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|0</m:t>
                        </m:r>
                      </m:e>
                    </m:d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|1</m:t>
                        </m:r>
                      </m:e>
                    </m:d>
                  </m:oMath>
                </a14:m>
                <a:r>
                  <a:rPr lang="en-US" dirty="0"/>
                  <a:t>}.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7408AD4-7A3E-4CCE-86E5-89FA69939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0" y="3505246"/>
                <a:ext cx="7106304" cy="2031325"/>
              </a:xfrm>
              <a:prstGeom prst="rect">
                <a:avLst/>
              </a:prstGeom>
              <a:blipFill>
                <a:blip r:embed="rId8"/>
                <a:stretch>
                  <a:fillRect l="-686" t="-1502" b="-19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70269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B0EB72-BC37-4459-AEBD-DAC5D66E7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State (qubit)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F8B6ECD7-6FB9-4C81-94FA-6F823CD9E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2741" y="1618447"/>
            <a:ext cx="4028993" cy="42868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E20BB2B-F238-46A0-8234-1208BCBE01E4}"/>
                  </a:ext>
                </a:extLst>
              </p:cNvPr>
              <p:cNvSpPr txBox="1"/>
              <p:nvPr/>
            </p:nvSpPr>
            <p:spPr>
              <a:xfrm>
                <a:off x="112170" y="1408258"/>
                <a:ext cx="6569042" cy="12686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Mathematically represented as a </a:t>
                </a:r>
                <a:r>
                  <a:rPr lang="en-US" b="1" dirty="0">
                    <a:solidFill>
                      <a:srgbClr val="0070C0"/>
                    </a:solidFill>
                  </a:rPr>
                  <a:t>vector</a:t>
                </a:r>
                <a:r>
                  <a:rPr lang="en-US" dirty="0"/>
                  <a:t>, or a point on the surface</a:t>
                </a:r>
                <a:br>
                  <a:rPr lang="en-US" dirty="0"/>
                </a:br>
                <a:r>
                  <a:rPr lang="en-US" dirty="0"/>
                  <a:t>of the Bloch sphere: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|0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|1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3E20BB2B-F238-46A0-8234-1208BCBE0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0" y="1408258"/>
                <a:ext cx="6569042" cy="1268681"/>
              </a:xfrm>
              <a:prstGeom prst="rect">
                <a:avLst/>
              </a:prstGeom>
              <a:blipFill>
                <a:blip r:embed="rId4"/>
                <a:stretch>
                  <a:fillRect l="-742" t="-2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DAA3A7C-D98E-450D-951F-DB02D4261A00}"/>
              </a:ext>
            </a:extLst>
          </p:cNvPr>
          <p:cNvSpPr txBox="1"/>
          <p:nvPr/>
        </p:nvSpPr>
        <p:spPr>
          <a:xfrm>
            <a:off x="8409255" y="6215919"/>
            <a:ext cx="3038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https://en.wikipedia.org/wiki/Bloch_sphere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xmlns="" id="{AF2A539C-0772-415B-A6FB-89EBE8D3079C}"/>
              </a:ext>
            </a:extLst>
          </p:cNvPr>
          <p:cNvSpPr/>
          <p:nvPr/>
        </p:nvSpPr>
        <p:spPr>
          <a:xfrm rot="16200000">
            <a:off x="2650848" y="2350853"/>
            <a:ext cx="147272" cy="799443"/>
          </a:xfrm>
          <a:prstGeom prst="leftBrace">
            <a:avLst>
              <a:gd name="adj1" fmla="val 45540"/>
              <a:gd name="adj2" fmla="val 50794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xmlns="" id="{3134F51A-BE05-472F-AF84-9E0C265C2584}"/>
              </a:ext>
            </a:extLst>
          </p:cNvPr>
          <p:cNvSpPr/>
          <p:nvPr/>
        </p:nvSpPr>
        <p:spPr>
          <a:xfrm rot="16200000">
            <a:off x="4146687" y="2233796"/>
            <a:ext cx="147272" cy="1033555"/>
          </a:xfrm>
          <a:prstGeom prst="leftBrace">
            <a:avLst>
              <a:gd name="adj1" fmla="val 45540"/>
              <a:gd name="adj2" fmla="val 50794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xmlns="" id="{795D92D0-ACC7-4C10-99F6-93A570640A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2156" y="3018125"/>
          <a:ext cx="264655" cy="242600"/>
        </p:xfrm>
        <a:graphic>
          <a:graphicData uri="http://schemas.openxmlformats.org/presentationml/2006/ole">
            <p:oleObj spid="_x0000_s2050" name="Equation" r:id="rId5" imgW="3657600" imgH="3352800" progId="">
              <p:embed/>
            </p:oleObj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xmlns="" id="{E41DB912-2C77-4549-96F2-60C3CD967C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87767" y="3018125"/>
          <a:ext cx="265112" cy="352425"/>
        </p:xfrm>
        <a:graphic>
          <a:graphicData uri="http://schemas.openxmlformats.org/presentationml/2006/ole">
            <p:oleObj spid="_x0000_s2051" name="Equation" r:id="rId6" imgW="3657600" imgH="4876800" progId="">
              <p:embed/>
            </p:oleObj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xmlns="" id="{5B62B34D-30E9-4121-A542-748464FDBD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00026" y="2336237"/>
          <a:ext cx="1570124" cy="579635"/>
        </p:xfrm>
        <a:graphic>
          <a:graphicData uri="http://schemas.openxmlformats.org/presentationml/2006/ole">
            <p:oleObj spid="_x0000_s2052" name="Equation" r:id="rId7" imgW="20726400" imgH="7620000" progId="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79E877C9-21BC-433A-9AFF-8A0FD98E1E1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1926957"/>
                  </p:ext>
                </p:extLst>
              </p:nvPr>
            </p:nvGraphicFramePr>
            <p:xfrm>
              <a:off x="1660754" y="3761872"/>
              <a:ext cx="4151015" cy="21701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0181">
                      <a:extLst>
                        <a:ext uri="{9D8B030D-6E8A-4147-A177-3AD203B41FA5}">
                          <a16:colId xmlns:a16="http://schemas.microsoft.com/office/drawing/2014/main" val="116324341"/>
                        </a:ext>
                      </a:extLst>
                    </a:gridCol>
                    <a:gridCol w="925620">
                      <a:extLst>
                        <a:ext uri="{9D8B030D-6E8A-4147-A177-3AD203B41FA5}">
                          <a16:colId xmlns:a16="http://schemas.microsoft.com/office/drawing/2014/main" val="2402534525"/>
                        </a:ext>
                      </a:extLst>
                    </a:gridCol>
                    <a:gridCol w="847082">
                      <a:extLst>
                        <a:ext uri="{9D8B030D-6E8A-4147-A177-3AD203B41FA5}">
                          <a16:colId xmlns:a16="http://schemas.microsoft.com/office/drawing/2014/main" val="1908164233"/>
                        </a:ext>
                      </a:extLst>
                    </a:gridCol>
                    <a:gridCol w="1608132">
                      <a:extLst>
                        <a:ext uri="{9D8B030D-6E8A-4147-A177-3AD203B41FA5}">
                          <a16:colId xmlns:a16="http://schemas.microsoft.com/office/drawing/2014/main" val="28679003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/>
                            <a:t>α</a:t>
                          </a:r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/>
                            <a:t>β</a:t>
                          </a:r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>
                              <a:solidFill>
                                <a:schemeClr val="bg1"/>
                              </a:solidFill>
                            </a:rPr>
                            <a:t>θ</a:t>
                          </a:r>
                          <a:endParaRPr lang="en-US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state</a:t>
                          </a:r>
                        </a:p>
                      </a:txBody>
                      <a:tcPr anchor="ctr">
                        <a:solidFill>
                          <a:schemeClr val="accent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37411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</a:t>
                          </a:r>
                        </a:p>
                      </a:txBody>
                      <a:tcPr anchor="ctr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14156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01279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58918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/>
                        </a:p>
                      </a:txBody>
                      <a:tcPr anchor="ctr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312348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9E877C9-21BC-433A-9AFF-8A0FD98E1E1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871926957"/>
                  </p:ext>
                </p:extLst>
              </p:nvPr>
            </p:nvGraphicFramePr>
            <p:xfrm>
              <a:off x="1660754" y="3761872"/>
              <a:ext cx="4151015" cy="21701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7018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16324341"/>
                        </a:ext>
                      </a:extLst>
                    </a:gridCol>
                    <a:gridCol w="92562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402534525"/>
                        </a:ext>
                      </a:extLst>
                    </a:gridCol>
                    <a:gridCol w="84708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908164233"/>
                        </a:ext>
                      </a:extLst>
                    </a:gridCol>
                    <a:gridCol w="160813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8679003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/>
                            <a:t>α</a:t>
                          </a:r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/>
                            <a:t>β</a:t>
                          </a:r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>
                              <a:solidFill>
                                <a:schemeClr val="bg1"/>
                              </a:solidFill>
                            </a:rPr>
                            <a:t>θ</a:t>
                          </a:r>
                          <a:endParaRPr lang="en-US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3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state</a:t>
                          </a:r>
                        </a:p>
                      </a:txBody>
                      <a:tcPr anchor="ctr">
                        <a:solidFill>
                          <a:schemeClr val="accent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137411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</a:t>
                          </a:r>
                        </a:p>
                      </a:txBody>
                      <a:tcPr anchor="ctr"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58712" t="-118033" r="-1515" b="-6016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4114156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01439" t="-218033" r="-192806" b="-5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58712" t="-218033" r="-1515" b="-5016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4020127990"/>
                      </a:ext>
                    </a:extLst>
                  </a:tr>
                  <a:tr h="5288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787" t="-222989" r="-440157" b="-25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84211" t="-222989" r="-267763" b="-25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01439" t="-222989" r="-192806" b="-25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58712" t="-222989" r="-1515" b="-2517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5891876"/>
                      </a:ext>
                    </a:extLst>
                  </a:tr>
                  <a:tr h="5288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787" t="-322989" r="-440157" b="-15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84211" t="-322989" r="-267763" b="-15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01439" t="-322989" r="-192806" b="-15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58712" t="-322989" r="-1515" b="-1517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65312348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122938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B0EB72-BC37-4459-AEBD-DAC5D66E7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Quantum Gate</a:t>
            </a: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F8B6ECD7-6FB9-4C81-94FA-6F823CD9E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2741" y="1618447"/>
            <a:ext cx="4028993" cy="428685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DAA3A7C-D98E-450D-951F-DB02D4261A00}"/>
              </a:ext>
            </a:extLst>
          </p:cNvPr>
          <p:cNvSpPr txBox="1"/>
          <p:nvPr/>
        </p:nvSpPr>
        <p:spPr>
          <a:xfrm>
            <a:off x="8409255" y="6215919"/>
            <a:ext cx="3038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https://en.wikipedia.org/wiki/Bloch_sphere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7408AD4-7A3E-4CCE-86E5-89FA69939C47}"/>
              </a:ext>
            </a:extLst>
          </p:cNvPr>
          <p:cNvSpPr txBox="1"/>
          <p:nvPr/>
        </p:nvSpPr>
        <p:spPr>
          <a:xfrm>
            <a:off x="112170" y="2551837"/>
            <a:ext cx="668663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Quantum </a:t>
            </a:r>
            <a:r>
              <a:rPr lang="en-US" b="1" dirty="0">
                <a:solidFill>
                  <a:srgbClr val="0070C0"/>
                </a:solidFill>
              </a:rPr>
              <a:t>gate</a:t>
            </a:r>
            <a:r>
              <a:rPr lang="en-US" b="1" dirty="0"/>
              <a:t> </a:t>
            </a:r>
            <a:r>
              <a:rPr lang="en-US" dirty="0"/>
              <a:t>is a transformation from one qubit state to </a:t>
            </a:r>
            <a:r>
              <a:rPr lang="en-US"/>
              <a:t>another.</a:t>
            </a:r>
          </a:p>
          <a:p>
            <a:endParaRPr lang="en-US" dirty="0"/>
          </a:p>
          <a:p>
            <a:r>
              <a:rPr lang="en-US" dirty="0"/>
              <a:t>Single-qubit gate = rotation around Bloch sphere. </a:t>
            </a:r>
            <a:r>
              <a:rPr lang="en-US" b="1" dirty="0">
                <a:solidFill>
                  <a:schemeClr val="accent4"/>
                </a:solidFill>
              </a:rPr>
              <a:t>Reversible</a:t>
            </a:r>
            <a:r>
              <a:rPr lang="en-US" dirty="0"/>
              <a:t>.</a:t>
            </a:r>
          </a:p>
          <a:p>
            <a:r>
              <a:rPr lang="en-US" dirty="0"/>
              <a:t>Represented </a:t>
            </a:r>
            <a:r>
              <a:rPr lang="en-US"/>
              <a:t>by a (unitary) </a:t>
            </a:r>
            <a:r>
              <a:rPr lang="en-US">
                <a:solidFill>
                  <a:srgbClr val="0070C0"/>
                </a:solidFill>
              </a:rPr>
              <a:t>matrix</a:t>
            </a:r>
            <a:r>
              <a:rPr lang="en-US"/>
              <a:t> acting </a:t>
            </a:r>
            <a:r>
              <a:rPr lang="en-US" dirty="0"/>
              <a:t>on the </a:t>
            </a:r>
            <a:r>
              <a:rPr lang="en-US" dirty="0">
                <a:solidFill>
                  <a:srgbClr val="0070C0"/>
                </a:solidFill>
              </a:rPr>
              <a:t>vector</a:t>
            </a:r>
            <a:r>
              <a:rPr lang="en-US" dirty="0"/>
              <a:t>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716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7DB7C7-3177-43B9-B04B-57DC68209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Unitary Transformations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DFF229B-05B4-40C1-850F-FF8879A3E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2741" y="1618447"/>
            <a:ext cx="4028993" cy="4286850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34266ADB-64F8-4F41-AD04-9CF1DA180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a14="http://schemas.microsoft.com/office/drawing/2010/main" xmlns:mc="http://schemas.openxmlformats.org/markup-compatibility/2006" val="723367981"/>
              </p:ext>
            </p:extLst>
          </p:nvPr>
        </p:nvGraphicFramePr>
        <p:xfrm>
          <a:off x="419100" y="2994397"/>
          <a:ext cx="7197213" cy="29952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5213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149631965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939860319"/>
                    </a:ext>
                  </a:extLst>
                </a:gridCol>
              </a:tblGrid>
              <a:tr h="9984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>
                      <a:blip r:embed="rId3"/>
                      <a:stretch>
                        <a:fillRect r="-174246" b="-2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blipFill>
                      <a:blip r:embed="rId3"/>
                      <a:stretch>
                        <a:fillRect l="-57390" b="-20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3238110573"/>
                  </a:ext>
                </a:extLst>
              </a:tr>
              <a:tr h="99841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>
                      <a:blip r:embed="rId3"/>
                      <a:stretch>
                        <a:fillRect t="-100000" r="-174246" b="-100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blipFill>
                      <a:blip r:embed="rId3"/>
                      <a:stretch>
                        <a:fillRect l="-57390" t="-100000" b="-100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1471644486"/>
                  </a:ext>
                </a:extLst>
              </a:tr>
              <a:tr h="99841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>
                      <a:blip r:embed="rId3"/>
                      <a:stretch>
                        <a:fillRect t="-200000" r="-1742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800" dirty="0"/>
                        <a:t>Rotation around the Y axis.</a:t>
                      </a:r>
                      <a:br>
                        <a:rPr lang="en-US" sz="2800" dirty="0"/>
                      </a:br>
                      <a:r>
                        <a:rPr lang="en-US" sz="1400" dirty="0"/>
                        <a:t>(Y = </a:t>
                      </a:r>
                      <a:r>
                        <a:rPr lang="en-US" sz="1400" i="1" dirty="0" err="1"/>
                        <a:t>i</a:t>
                      </a:r>
                      <a:r>
                        <a:rPr lang="en-US" sz="1400" dirty="0" err="1"/>
                        <a:t>XZ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371168848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3F8DD88-6A7F-4785-A47C-87309B358939}"/>
              </a:ext>
            </a:extLst>
          </p:cNvPr>
          <p:cNvSpPr/>
          <p:nvPr/>
        </p:nvSpPr>
        <p:spPr>
          <a:xfrm>
            <a:off x="5389043" y="313792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DCDAC26-8380-4175-A957-21C1C0AF36D7}"/>
              </a:ext>
            </a:extLst>
          </p:cNvPr>
          <p:cNvSpPr txBox="1"/>
          <p:nvPr/>
        </p:nvSpPr>
        <p:spPr>
          <a:xfrm>
            <a:off x="1079582" y="5717617"/>
            <a:ext cx="26632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>
                <a:solidFill>
                  <a:srgbClr val="C00000"/>
                </a:solidFill>
              </a:rPr>
              <a:t>Pauli matrices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CA393CF2-6019-4AA6-83AB-2C0077CACF69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76300" y="2009776"/>
            <a:ext cx="6268767" cy="119885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1187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8456A3-042E-4509-AF0F-44BE1BADE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 Gate: NOT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B0DA938-61A1-4375-80A1-BACC78BE7A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121" y="1434992"/>
            <a:ext cx="7442810" cy="383239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A1EE891C-880E-4426-8A00-6A3E48BE0C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38482117"/>
                  </p:ext>
                </p:extLst>
              </p:nvPr>
            </p:nvGraphicFramePr>
            <p:xfrm>
              <a:off x="8788337" y="1660952"/>
              <a:ext cx="3133541" cy="148336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487626">
                      <a:extLst>
                        <a:ext uri="{9D8B030D-6E8A-4147-A177-3AD203B41FA5}">
                          <a16:colId xmlns:a16="http://schemas.microsoft.com/office/drawing/2014/main" val="2264917640"/>
                        </a:ext>
                      </a:extLst>
                    </a:gridCol>
                    <a:gridCol w="1645915">
                      <a:extLst>
                        <a:ext uri="{9D8B030D-6E8A-4147-A177-3AD203B41FA5}">
                          <a16:colId xmlns:a16="http://schemas.microsoft.com/office/drawing/2014/main" val="25326936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Start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End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74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3221985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2933163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𝛼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|0</m:t>
                                    </m:r>
                                  </m:e>
                                </m:d>
                                <m:r>
                                  <a:rPr lang="en-US" sz="1800" i="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lang="en-US" sz="1800" i="1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𝛽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|1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𝛽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|0</m:t>
                                    </m:r>
                                  </m:e>
                                </m:d>
                                <m:r>
                                  <a:rPr lang="en-US" sz="1800" i="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lang="en-US" sz="1800" i="1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𝛼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|1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38713771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1EE891C-880E-4426-8A00-6A3E48BE0C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738482117"/>
                  </p:ext>
                </p:extLst>
              </p:nvPr>
            </p:nvGraphicFramePr>
            <p:xfrm>
              <a:off x="8788337" y="1660952"/>
              <a:ext cx="3133541" cy="148336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4876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264917640"/>
                        </a:ext>
                      </a:extLst>
                    </a:gridCol>
                    <a:gridCol w="164591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5326936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Start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End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13774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118033" r="-111066" b="-3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90037" t="-118033" b="-3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21985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218033" r="-111066" b="-2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90037" t="-218033" b="-2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2933163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318033" r="-111066" b="-1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90037" t="-318033" b="-1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38713771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0C3886D-F571-4E0E-9348-534AE750C675}"/>
                  </a:ext>
                </a:extLst>
              </p:cNvPr>
              <p:cNvSpPr/>
              <p:nvPr/>
            </p:nvSpPr>
            <p:spPr>
              <a:xfrm>
                <a:off x="8788337" y="3389799"/>
                <a:ext cx="2140659" cy="854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8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0C3886D-F571-4E0E-9348-534AE750C6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8337" y="3389799"/>
                <a:ext cx="2140659" cy="8542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91161CF-EB6A-4844-8103-B2F439ACFD06}"/>
                  </a:ext>
                </a:extLst>
              </p:cNvPr>
              <p:cNvSpPr/>
              <p:nvPr/>
            </p:nvSpPr>
            <p:spPr>
              <a:xfrm>
                <a:off x="8788337" y="4614901"/>
                <a:ext cx="2751459" cy="582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|0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091161CF-EB6A-4844-8103-B2F439ACFD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8337" y="4614901"/>
                <a:ext cx="2751459" cy="5821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2AC60EF-7AE0-4A2A-BA71-7E30401CC92E}"/>
              </a:ext>
            </a:extLst>
          </p:cNvPr>
          <p:cNvSpPr txBox="1"/>
          <p:nvPr/>
        </p:nvSpPr>
        <p:spPr>
          <a:xfrm>
            <a:off x="3133058" y="4353291"/>
            <a:ext cx="1486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/>
              <a:t>rotate by </a:t>
            </a:r>
            <a:r>
              <a:rPr lang="en-US" sz="1400">
                <a:sym typeface="Symbol" panose="05050102010706020507" pitchFamily="18" charset="2"/>
              </a:rPr>
              <a:t></a:t>
            </a:r>
            <a:r>
              <a:rPr lang="en-US" sz="1400"/>
              <a:t/>
            </a:r>
            <a:br>
              <a:rPr lang="en-US" sz="1400"/>
            </a:br>
            <a:r>
              <a:rPr lang="en-US" sz="1400"/>
              <a:t>around the X axis</a:t>
            </a:r>
          </a:p>
        </p:txBody>
      </p:sp>
      <p:pic>
        <p:nvPicPr>
          <p:cNvPr id="9" name="Graphic 8" descr="Arrow: Slight curve">
            <a:extLst>
              <a:ext uri="{FF2B5EF4-FFF2-40B4-BE49-F238E27FC236}">
                <a16:creationId xmlns:a16="http://schemas.microsoft.com/office/drawing/2014/main" xmlns="" id="{1EFA91C2-826F-4EAB-8B21-C3E5239764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34844" y="5717019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2B09B8E-C69B-4607-ACAC-1693DA484B16}"/>
              </a:ext>
            </a:extLst>
          </p:cNvPr>
          <p:cNvSpPr txBox="1"/>
          <p:nvPr/>
        </p:nvSpPr>
        <p:spPr>
          <a:xfrm>
            <a:off x="1641987" y="5805540"/>
            <a:ext cx="291246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 cmpd="dbl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2">
                    <a:lumMod val="25000"/>
                  </a:schemeClr>
                </a:solidFill>
              </a:rPr>
              <a:t>Quirk demo:</a:t>
            </a:r>
          </a:p>
          <a:p>
            <a:r>
              <a:rPr lang="en-US">
                <a:hlinkClick r:id="rId8"/>
              </a:rPr>
              <a:t>https://algassert.com/quirk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430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4A95F5-741E-4A35-8207-558F4C63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Hadamard (H) Gate: Superposition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A58546B-E4B8-4F86-8068-0F92E94B2A6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9094" y="1385154"/>
            <a:ext cx="7550644" cy="3919044"/>
          </a:xfrm>
          <a:prstGeom prst="rect">
            <a:avLst/>
          </a:prstGeom>
        </p:spPr>
      </p:pic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4B8BDD3E-D913-46B7-8221-861D3C6FB16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7091021"/>
                  </p:ext>
                </p:extLst>
              </p:nvPr>
            </p:nvGraphicFramePr>
            <p:xfrm>
              <a:off x="8361469" y="1494662"/>
              <a:ext cx="3591437" cy="1687196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676167">
                      <a:extLst>
                        <a:ext uri="{9D8B030D-6E8A-4147-A177-3AD203B41FA5}">
                          <a16:colId xmlns:a16="http://schemas.microsoft.com/office/drawing/2014/main" val="2264917640"/>
                        </a:ext>
                      </a:extLst>
                    </a:gridCol>
                    <a:gridCol w="2066575">
                      <a:extLst>
                        <a:ext uri="{9D8B030D-6E8A-4147-A177-3AD203B41FA5}">
                          <a16:colId xmlns:a16="http://schemas.microsoft.com/office/drawing/2014/main" val="2532693686"/>
                        </a:ext>
                      </a:extLst>
                    </a:gridCol>
                    <a:gridCol w="848695">
                      <a:extLst>
                        <a:ext uri="{9D8B030D-6E8A-4147-A177-3AD203B41FA5}">
                          <a16:colId xmlns:a16="http://schemas.microsoft.com/office/drawing/2014/main" val="240350290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Start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End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AKA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74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"/>
                                        <m:endChr m:val="〉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0">
                                            <a:latin typeface="Cambria Math" panose="02040503050406030204" pitchFamily="18" charset="0"/>
                                          </a:rPr>
                                          <m:t>|0</m:t>
                                        </m:r>
                                      </m:e>
                                    </m:d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d>
                                      <m:dPr>
                                        <m:begChr m:val=""/>
                                        <m:endChr m:val="〉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0">
                                            <a:latin typeface="Cambria Math" panose="02040503050406030204" pitchFamily="18" charset="0"/>
                                          </a:rPr>
                                          <m:t>|1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3221985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"/>
                                        <m:endChr m:val="〉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0">
                                            <a:latin typeface="Cambria Math" panose="02040503050406030204" pitchFamily="18" charset="0"/>
                                          </a:rPr>
                                          <m:t>|0</m:t>
                                        </m:r>
                                      </m:e>
                                    </m:d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d>
                                      <m:dPr>
                                        <m:begChr m:val=""/>
                                        <m:endChr m:val="〉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0">
                                            <a:latin typeface="Cambria Math" panose="02040503050406030204" pitchFamily="18" charset="0"/>
                                          </a:rPr>
                                          <m:t>|1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29331639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4B8BDD3E-D913-46B7-8221-861D3C6FB16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927091021"/>
                  </p:ext>
                </p:extLst>
              </p:nvPr>
            </p:nvGraphicFramePr>
            <p:xfrm>
              <a:off x="8361469" y="1494662"/>
              <a:ext cx="3591437" cy="1687196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676167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2264917640"/>
                        </a:ext>
                      </a:extLst>
                    </a:gridCol>
                    <a:gridCol w="2066575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2532693686"/>
                        </a:ext>
                      </a:extLst>
                    </a:gridCol>
                    <a:gridCol w="848695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240350290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Start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End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AKA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2713774590"/>
                      </a:ext>
                    </a:extLst>
                  </a:tr>
                  <a:tr h="658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t="-61111" r="-431532" b="-1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32647" t="-61111" r="-40882" b="-1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4"/>
                          <a:stretch>
                            <a:fillRect l="-324460" t="-61111" b="-18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3221985826"/>
                      </a:ext>
                    </a:extLst>
                  </a:tr>
                  <a:tr h="6581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t="-161111" r="-431532" b="-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32647" t="-161111" r="-40882" b="-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4"/>
                          <a:stretch>
                            <a:fillRect l="-324460" t="-161111" b="-8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29331639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3" name="Object 2">
            <a:extLst>
              <a:ext uri="{FF2B5EF4-FFF2-40B4-BE49-F238E27FC236}">
                <a16:creationId xmlns="" xmlns:a16="http://schemas.microsoft.com/office/drawing/2014/main" id="{D85926E3-580F-4A03-AA3D-39718E7D8C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72852905"/>
              </p:ext>
            </p:extLst>
          </p:nvPr>
        </p:nvGraphicFramePr>
        <p:xfrm>
          <a:off x="9080339" y="3408467"/>
          <a:ext cx="1891439" cy="1179079"/>
        </p:xfrm>
        <a:graphic>
          <a:graphicData uri="http://schemas.openxmlformats.org/presentationml/2006/ole">
            <p:oleObj spid="_x0000_s29698" name="Equation" r:id="rId5" imgW="23469600" imgH="14630400" progId="">
              <p:embed/>
            </p:oleObj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="" xmlns:a16="http://schemas.microsoft.com/office/drawing/2014/main" id="{B68295E9-D8A4-446C-B9D3-EA9D932902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73714170"/>
              </p:ext>
            </p:extLst>
          </p:nvPr>
        </p:nvGraphicFramePr>
        <p:xfrm>
          <a:off x="8539875" y="4938179"/>
          <a:ext cx="3254258" cy="1179079"/>
        </p:xfrm>
        <a:graphic>
          <a:graphicData uri="http://schemas.openxmlformats.org/presentationml/2006/ole">
            <p:oleObj spid="_x0000_s29699" name="Equation" r:id="rId6" imgW="42062400" imgH="15240000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78122" y="4027470"/>
            <a:ext cx="366787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ym typeface="Symbol"/>
              </a:rPr>
              <a:t> Rotation around (X+Z)/</a:t>
            </a:r>
            <a:r>
              <a:rPr lang="en-US" sz="1600" smtClean="0">
                <a:sym typeface="Symbol"/>
              </a:rPr>
              <a:t>2-axis</a:t>
            </a:r>
            <a:endParaRPr lang="en-US" sz="1600" dirty="0" smtClean="0"/>
          </a:p>
          <a:p>
            <a:r>
              <a:rPr lang="en-US" sz="1600" dirty="0" smtClean="0"/>
              <a:t>Also equivalent to 2 rotations:</a:t>
            </a:r>
          </a:p>
          <a:p>
            <a:pPr>
              <a:buFont typeface="Symbol" pitchFamily="18" charset="2"/>
              <a:buChar char="p"/>
            </a:pPr>
            <a:r>
              <a:rPr lang="en-US" sz="1600" dirty="0" smtClean="0">
                <a:sym typeface="Symbol"/>
              </a:rPr>
              <a:t> around Z-axis + /2 around Y-axis</a:t>
            </a:r>
          </a:p>
          <a:p>
            <a:r>
              <a:rPr lang="en-US" sz="1600" dirty="0" smtClean="0">
                <a:sym typeface="Symbol"/>
              </a:rPr>
              <a:t>Or:</a:t>
            </a:r>
          </a:p>
          <a:p>
            <a:r>
              <a:rPr lang="en-US" sz="1600" dirty="0" smtClean="0">
                <a:sym typeface="Symbol"/>
              </a:rPr>
              <a:t>/2 around X-axis + /2 around Z-axis</a:t>
            </a:r>
          </a:p>
        </p:txBody>
      </p:sp>
    </p:spTree>
    <p:extLst>
      <p:ext uri="{BB962C8B-B14F-4D97-AF65-F5344CB8AC3E}">
        <p14:creationId xmlns="" xmlns:p14="http://schemas.microsoft.com/office/powerpoint/2010/main" val="162769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EC8B63-6325-4658-BBE1-DAD7FB3E4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Phase: Z, S, 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3DFE8B8-3335-4EF0-96B7-44DD6982A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26102"/>
            <a:ext cx="8558275" cy="54388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D626718-277C-4524-BD39-F12C5C14E682}"/>
              </a:ext>
            </a:extLst>
          </p:cNvPr>
          <p:cNvSpPr txBox="1"/>
          <p:nvPr/>
        </p:nvSpPr>
        <p:spPr>
          <a:xfrm>
            <a:off x="8867414" y="2459434"/>
            <a:ext cx="284558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Rotations around the Z axis</a:t>
            </a:r>
          </a:p>
          <a:p>
            <a:endParaRPr lang="en-US" b="1" dirty="0"/>
          </a:p>
          <a:p>
            <a:r>
              <a:rPr lang="en-US" b="1" dirty="0"/>
              <a:t>T = </a:t>
            </a:r>
            <a:r>
              <a:rPr lang="en-US" b="1" dirty="0">
                <a:sym typeface="Symbol" panose="05050102010706020507" pitchFamily="18" charset="2"/>
              </a:rPr>
              <a:t>/4</a:t>
            </a:r>
          </a:p>
          <a:p>
            <a:r>
              <a:rPr lang="en-US" b="1" dirty="0">
                <a:sym typeface="Symbol" panose="05050102010706020507" pitchFamily="18" charset="2"/>
              </a:rPr>
              <a:t>S = /2</a:t>
            </a:r>
          </a:p>
          <a:p>
            <a:r>
              <a:rPr lang="en-US" b="1" dirty="0">
                <a:sym typeface="Symbol" panose="05050102010706020507" pitchFamily="18" charset="2"/>
              </a:rPr>
              <a:t>Z = </a:t>
            </a:r>
            <a:endParaRPr lang="en-US" b="1" dirty="0"/>
          </a:p>
          <a:p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798D494-FAC5-4371-B801-C98FC4A31B45}"/>
                  </a:ext>
                </a:extLst>
              </p:cNvPr>
              <p:cNvSpPr/>
              <p:nvPr/>
            </p:nvSpPr>
            <p:spPr>
              <a:xfrm>
                <a:off x="8584730" y="4712785"/>
                <a:ext cx="3607270" cy="6455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〉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16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6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begChr m:val=""/>
                          <m:endChr m:val="〉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|0</m:t>
                          </m:r>
                        </m:e>
                      </m:d>
                      <m:r>
                        <a:rPr lang="en-US" sz="16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16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6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begChr m:val=""/>
                          <m:endChr m:val="〉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|1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798D494-FAC5-4371-B801-C98FC4A31B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730" y="4712785"/>
                <a:ext cx="3607270" cy="6455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row: Up 3">
            <a:extLst>
              <a:ext uri="{FF2B5EF4-FFF2-40B4-BE49-F238E27FC236}">
                <a16:creationId xmlns:a16="http://schemas.microsoft.com/office/drawing/2014/main" xmlns="" id="{BAFF1564-DAD2-4306-8B29-BC03BA085CFC}"/>
              </a:ext>
            </a:extLst>
          </p:cNvPr>
          <p:cNvSpPr/>
          <p:nvPr/>
        </p:nvSpPr>
        <p:spPr>
          <a:xfrm>
            <a:off x="10693552" y="5289284"/>
            <a:ext cx="235444" cy="32305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2B09B8E-C69B-4607-ACAC-1693DA484B16}"/>
              </a:ext>
            </a:extLst>
          </p:cNvPr>
          <p:cNvSpPr txBox="1"/>
          <p:nvPr/>
        </p:nvSpPr>
        <p:spPr>
          <a:xfrm>
            <a:off x="6565707" y="5717617"/>
            <a:ext cx="291246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 cmpd="dbl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2">
                    <a:lumMod val="25000"/>
                  </a:schemeClr>
                </a:solidFill>
              </a:rPr>
              <a:t>Quirk demo:</a:t>
            </a:r>
          </a:p>
          <a:p>
            <a:r>
              <a:rPr lang="en-US">
                <a:hlinkClick r:id="rId4"/>
              </a:rPr>
              <a:t>https://algassert.com/quirk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225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F127AA-1EA0-4218-AF42-6295EDF75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Phase: Z, S, 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CD4E9E0-8655-4285-B8A9-0D73C4095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1929"/>
            <a:ext cx="12192000" cy="568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646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8456A3-042E-4509-AF0F-44BE1BADE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 Gate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A1EE891C-880E-4426-8A00-6A3E48BE0C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9131800"/>
                  </p:ext>
                </p:extLst>
              </p:nvPr>
            </p:nvGraphicFramePr>
            <p:xfrm>
              <a:off x="8566189" y="1660952"/>
              <a:ext cx="3355689" cy="148336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593089">
                      <a:extLst>
                        <a:ext uri="{9D8B030D-6E8A-4147-A177-3AD203B41FA5}">
                          <a16:colId xmlns:a16="http://schemas.microsoft.com/office/drawing/2014/main" val="2264917640"/>
                        </a:ext>
                      </a:extLst>
                    </a:gridCol>
                    <a:gridCol w="1762600">
                      <a:extLst>
                        <a:ext uri="{9D8B030D-6E8A-4147-A177-3AD203B41FA5}">
                          <a16:colId xmlns:a16="http://schemas.microsoft.com/office/drawing/2014/main" val="25326936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Start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End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74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3221985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2933163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𝛼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|0</m:t>
                                    </m:r>
                                  </m:e>
                                </m:d>
                                <m:r>
                                  <a:rPr lang="en-US" sz="1800" i="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lang="en-US" sz="1800" i="1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𝛽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|1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  <m:r>
                                  <a:rPr lang="en-US" sz="18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(−</m:t>
                                </m:r>
                                <m:r>
                                  <a:rPr lang="en-US" sz="180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𝛽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|0</m:t>
                                    </m:r>
                                  </m:e>
                                </m:d>
                                <m:r>
                                  <a:rPr lang="en-US" sz="1800" i="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lang="en-US" sz="1800" i="1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𝛼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|1</m:t>
                                    </m:r>
                                  </m:e>
                                </m:d>
                                <m:r>
                                  <a:rPr lang="en-US" sz="18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38713771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1EE891C-880E-4426-8A00-6A3E48BE0C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649131800"/>
                  </p:ext>
                </p:extLst>
              </p:nvPr>
            </p:nvGraphicFramePr>
            <p:xfrm>
              <a:off x="8566189" y="1660952"/>
              <a:ext cx="3355689" cy="148336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59308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264917640"/>
                        </a:ext>
                      </a:extLst>
                    </a:gridCol>
                    <a:gridCol w="176260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5326936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Start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End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13774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t="-118033" r="-110305" b="-3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90657" t="-118033" b="-3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21985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t="-218033" r="-110305" b="-2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90657" t="-218033" b="-2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2933163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t="-318033" r="-110305" b="-1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2"/>
                          <a:stretch>
                            <a:fillRect l="-90657" t="-318033" b="-1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38713771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0C3886D-F571-4E0E-9348-534AE750C675}"/>
                  </a:ext>
                </a:extLst>
              </p:cNvPr>
              <p:cNvSpPr/>
              <p:nvPr/>
            </p:nvSpPr>
            <p:spPr>
              <a:xfrm>
                <a:off x="8788337" y="3389799"/>
                <a:ext cx="2369587" cy="854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e>
                                <m:r>
                                  <a:rPr lang="en-US" sz="28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0C3886D-F571-4E0E-9348-534AE750C6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8337" y="3389799"/>
                <a:ext cx="2369587" cy="8542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91161CF-EB6A-4844-8103-B2F439ACFD06}"/>
                  </a:ext>
                </a:extLst>
              </p:cNvPr>
              <p:cNvSpPr/>
              <p:nvPr/>
            </p:nvSpPr>
            <p:spPr>
              <a:xfrm>
                <a:off x="8788337" y="4614901"/>
                <a:ext cx="2867773" cy="582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|0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091161CF-EB6A-4844-8103-B2F439ACFD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8337" y="4614901"/>
                <a:ext cx="2867773" cy="5821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1C96C6C-C494-4D48-AF50-04D7BB127F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97796" y="1337956"/>
            <a:ext cx="4028993" cy="42868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83F5F75-C858-4140-9F62-9F5CFC2E440D}"/>
              </a:ext>
            </a:extLst>
          </p:cNvPr>
          <p:cNvSpPr txBox="1"/>
          <p:nvPr/>
        </p:nvSpPr>
        <p:spPr>
          <a:xfrm>
            <a:off x="5304057" y="4382754"/>
            <a:ext cx="1486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/>
              <a:t>rotate by </a:t>
            </a:r>
            <a:r>
              <a:rPr lang="en-US" sz="1400">
                <a:sym typeface="Symbol" panose="05050102010706020507" pitchFamily="18" charset="2"/>
              </a:rPr>
              <a:t></a:t>
            </a:r>
            <a:r>
              <a:rPr lang="en-US" sz="1400"/>
              <a:t/>
            </a:r>
            <a:br>
              <a:rPr lang="en-US" sz="1400"/>
            </a:br>
            <a:r>
              <a:rPr lang="en-US" sz="1400"/>
              <a:t>around the Y axis</a:t>
            </a:r>
          </a:p>
        </p:txBody>
      </p:sp>
      <p:sp>
        <p:nvSpPr>
          <p:cNvPr id="3" name="Arrow: Curved Down 2">
            <a:extLst>
              <a:ext uri="{FF2B5EF4-FFF2-40B4-BE49-F238E27FC236}">
                <a16:creationId xmlns:a16="http://schemas.microsoft.com/office/drawing/2014/main" xmlns="" id="{F42EC7C2-BDAB-4766-9243-532F4DAD6A69}"/>
              </a:ext>
            </a:extLst>
          </p:cNvPr>
          <p:cNvSpPr/>
          <p:nvPr/>
        </p:nvSpPr>
        <p:spPr>
          <a:xfrm>
            <a:off x="4179313" y="3389799"/>
            <a:ext cx="510493" cy="32950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DB3E1D-33C4-4168-A1F3-49C70B7FFCEB}"/>
                  </a:ext>
                </a:extLst>
              </p:cNvPr>
              <p:cNvSpPr txBox="1"/>
              <p:nvPr/>
            </p:nvSpPr>
            <p:spPr>
              <a:xfrm>
                <a:off x="2199048" y="6115889"/>
                <a:ext cx="24293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/>
                  <a:t>NOTE: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𝑖𝑋𝑍</m:t>
                    </m:r>
                  </m:oMath>
                </a14:m>
                <a:endParaRPr lang="en-US" sz="240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4DB3E1D-33C4-4168-A1F3-49C70B7FF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048" y="6115889"/>
                <a:ext cx="2429319" cy="461665"/>
              </a:xfrm>
              <a:prstGeom prst="rect">
                <a:avLst/>
              </a:prstGeom>
              <a:blipFill>
                <a:blip r:embed="rId6"/>
                <a:stretch>
                  <a:fillRect l="-4020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1961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6116FB-4F7B-46C1-8ED2-3696A58E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Rotational Gates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xmlns="" id="{5F989AF2-02E3-4267-AE6F-A38EB0AB8D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96534597"/>
              </p:ext>
            </p:extLst>
          </p:nvPr>
        </p:nvGraphicFramePr>
        <p:xfrm>
          <a:off x="1011238" y="1469246"/>
          <a:ext cx="6621462" cy="1528763"/>
        </p:xfrm>
        <a:graphic>
          <a:graphicData uri="http://schemas.openxmlformats.org/presentationml/2006/ole">
            <p:oleObj spid="_x0000_s4098" name="Equation" r:id="rId3" imgW="3517560" imgH="812520" progId="">
              <p:embed/>
            </p:oleObj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xmlns="" id="{36FD9F46-17FE-4BED-A588-DB9AE2178E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84882931"/>
              </p:ext>
            </p:extLst>
          </p:nvPr>
        </p:nvGraphicFramePr>
        <p:xfrm>
          <a:off x="1225550" y="3297238"/>
          <a:ext cx="6191250" cy="1528762"/>
        </p:xfrm>
        <a:graphic>
          <a:graphicData uri="http://schemas.openxmlformats.org/presentationml/2006/ole">
            <p:oleObj spid="_x0000_s4099" name="Equation" r:id="rId4" imgW="3288960" imgH="812520" progId="">
              <p:embed/>
            </p:oleObj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xmlns="" id="{1DF70ACA-0D0C-411C-89C5-17535D9498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21303848"/>
              </p:ext>
            </p:extLst>
          </p:nvPr>
        </p:nvGraphicFramePr>
        <p:xfrm>
          <a:off x="1346200" y="5330591"/>
          <a:ext cx="5951538" cy="1001713"/>
        </p:xfrm>
        <a:graphic>
          <a:graphicData uri="http://schemas.openxmlformats.org/presentationml/2006/ole">
            <p:oleObj spid="_x0000_s4100" name="Equation" r:id="rId5" imgW="3162240" imgH="533160" progId="">
              <p:embed/>
            </p:oleObj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5FF08CC-C74E-45EF-99F8-5B001C77C587}"/>
              </a:ext>
            </a:extLst>
          </p:cNvPr>
          <p:cNvSpPr txBox="1"/>
          <p:nvPr/>
        </p:nvSpPr>
        <p:spPr>
          <a:xfrm>
            <a:off x="8832124" y="1818128"/>
            <a:ext cx="24184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/>
              <a:t>rotate by </a:t>
            </a:r>
            <a:r>
              <a:rPr lang="el-GR" sz="240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θ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around the X axis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1CEC6CE-DB00-4DA4-A583-48232E062510}"/>
              </a:ext>
            </a:extLst>
          </p:cNvPr>
          <p:cNvSpPr txBox="1"/>
          <p:nvPr/>
        </p:nvSpPr>
        <p:spPr>
          <a:xfrm>
            <a:off x="8832124" y="3646120"/>
            <a:ext cx="24184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/>
              <a:t>rotate by </a:t>
            </a:r>
            <a:r>
              <a:rPr lang="el-GR" sz="240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θ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around the Y axis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F2F2691-2006-4C7A-90A1-5C07436CD140}"/>
              </a:ext>
            </a:extLst>
          </p:cNvPr>
          <p:cNvSpPr txBox="1"/>
          <p:nvPr/>
        </p:nvSpPr>
        <p:spPr>
          <a:xfrm>
            <a:off x="8832124" y="5283378"/>
            <a:ext cx="24184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/>
              <a:t>rotate by </a:t>
            </a:r>
            <a:r>
              <a:rPr lang="el-GR" sz="2400">
                <a:latin typeface="Cambria Math" panose="02040503050406030204" pitchFamily="18" charset="0"/>
                <a:ea typeface="Cambria Math" panose="02040503050406030204" pitchFamily="18" charset="0"/>
                <a:sym typeface="Symbol" panose="05050102010706020507" pitchFamily="18" charset="2"/>
              </a:rPr>
              <a:t>θ</a:t>
            </a:r>
            <a:r>
              <a:rPr lang="en-US" sz="2400"/>
              <a:t/>
            </a:r>
            <a:br>
              <a:rPr lang="en-US" sz="2400"/>
            </a:br>
            <a:r>
              <a:rPr lang="en-US" sz="2400"/>
              <a:t>around the Z axis</a:t>
            </a:r>
          </a:p>
        </p:txBody>
      </p:sp>
    </p:spTree>
    <p:extLst>
      <p:ext uri="{BB962C8B-B14F-4D97-AF65-F5344CB8AC3E}">
        <p14:creationId xmlns:p14="http://schemas.microsoft.com/office/powerpoint/2010/main" xmlns="" val="260750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2178ED-F3D4-4D4C-B086-02EF4A33B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 Gates: u1, u2, u3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3D2A972-7DBC-4D33-9E65-84EC84A962E5}"/>
              </a:ext>
            </a:extLst>
          </p:cNvPr>
          <p:cNvSpPr txBox="1"/>
          <p:nvPr/>
        </p:nvSpPr>
        <p:spPr>
          <a:xfrm>
            <a:off x="112170" y="1408258"/>
            <a:ext cx="3084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most general unitary gate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xmlns="" id="{8CF647BD-2716-42E4-9A81-107DEB7B7A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79873741"/>
              </p:ext>
            </p:extLst>
          </p:nvPr>
        </p:nvGraphicFramePr>
        <p:xfrm>
          <a:off x="112170" y="2196815"/>
          <a:ext cx="5186363" cy="1003300"/>
        </p:xfrm>
        <a:graphic>
          <a:graphicData uri="http://schemas.openxmlformats.org/presentationml/2006/ole">
            <p:oleObj spid="_x0000_s5122" name="Equation" r:id="rId3" imgW="2755800" imgH="533160" progId="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13D4661-6D12-4AF5-ADC9-E53B672921C0}"/>
                  </a:ext>
                </a:extLst>
              </p:cNvPr>
              <p:cNvSpPr txBox="1"/>
              <p:nvPr/>
            </p:nvSpPr>
            <p:spPr>
              <a:xfrm>
                <a:off x="6148238" y="2341685"/>
                <a:ext cx="163538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3(</m:t>
                    </m:r>
                    <m:r>
                      <m:rPr>
                        <m:sty m:val="p"/>
                      </m:rPr>
                      <a:rPr lang="el-GR" sz="2800" b="0" i="1" smtClean="0"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US" sz="2800" dirty="0"/>
                  <a:t>,</a:t>
                </a:r>
                <a:r>
                  <a:rPr lang="en-US" sz="2800" dirty="0">
                    <a:sym typeface="Symbol" panose="05050102010706020507" pitchFamily="18" charset="2"/>
                  </a:rPr>
                  <a:t>,)</a:t>
                </a:r>
                <a:endParaRPr lang="en-US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13D4661-6D12-4AF5-ADC9-E53B67292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238" y="2341685"/>
                <a:ext cx="1635384" cy="523220"/>
              </a:xfrm>
              <a:prstGeom prst="rect">
                <a:avLst/>
              </a:prstGeom>
              <a:blipFill>
                <a:blip r:embed="rId4"/>
                <a:stretch>
                  <a:fillRect t="-11628" r="-6716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9EA474-3CCC-4989-9D90-385D0471523E}"/>
              </a:ext>
            </a:extLst>
          </p:cNvPr>
          <p:cNvSpPr txBox="1"/>
          <p:nvPr/>
        </p:nvSpPr>
        <p:spPr>
          <a:xfrm>
            <a:off x="6148238" y="1408258"/>
            <a:ext cx="1084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IBM Gate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xmlns="" id="{9EB63A4E-2B91-4D6B-9079-0EFEC20802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22509364"/>
              </p:ext>
            </p:extLst>
          </p:nvPr>
        </p:nvGraphicFramePr>
        <p:xfrm>
          <a:off x="1013375" y="3619340"/>
          <a:ext cx="2484438" cy="955675"/>
        </p:xfrm>
        <a:graphic>
          <a:graphicData uri="http://schemas.openxmlformats.org/presentationml/2006/ole">
            <p:oleObj spid="_x0000_s5123" name="Equation" r:id="rId5" imgW="1320480" imgH="507960" progId="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94ED92C-FADA-4B8C-BD8A-0113E7587A4C}"/>
                  </a:ext>
                </a:extLst>
              </p:cNvPr>
              <p:cNvSpPr txBox="1"/>
              <p:nvPr/>
            </p:nvSpPr>
            <p:spPr>
              <a:xfrm>
                <a:off x="6170139" y="3835567"/>
                <a:ext cx="10422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1(</m:t>
                    </m:r>
                  </m:oMath>
                </a14:m>
                <a:r>
                  <a:rPr lang="en-US" sz="2800" dirty="0">
                    <a:sym typeface="Symbol" panose="05050102010706020507" pitchFamily="18" charset="2"/>
                  </a:rPr>
                  <a:t>)</a:t>
                </a:r>
                <a:endParaRPr lang="en-US" sz="28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94ED92C-FADA-4B8C-BD8A-0113E7587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0139" y="3835567"/>
                <a:ext cx="1042273" cy="523220"/>
              </a:xfrm>
              <a:prstGeom prst="rect">
                <a:avLst/>
              </a:prstGeom>
              <a:blipFill>
                <a:blip r:embed="rId6"/>
                <a:stretch>
                  <a:fillRect t="-11628" r="-11111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xmlns="" id="{C945C748-0678-43CB-95D5-F14F33E58E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25642692"/>
              </p:ext>
            </p:extLst>
          </p:nvPr>
        </p:nvGraphicFramePr>
        <p:xfrm>
          <a:off x="805113" y="5102496"/>
          <a:ext cx="3800475" cy="1003300"/>
        </p:xfrm>
        <a:graphic>
          <a:graphicData uri="http://schemas.openxmlformats.org/presentationml/2006/ole">
            <p:oleObj spid="_x0000_s5124" name="Equation" r:id="rId7" imgW="2019240" imgH="533160" progId="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4E70283-0DF7-4610-9F47-1ECF79CBEC2E}"/>
                  </a:ext>
                </a:extLst>
              </p:cNvPr>
              <p:cNvSpPr txBox="1"/>
              <p:nvPr/>
            </p:nvSpPr>
            <p:spPr>
              <a:xfrm>
                <a:off x="6148488" y="5342536"/>
                <a:ext cx="13484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2(</m:t>
                    </m:r>
                  </m:oMath>
                </a14:m>
                <a:r>
                  <a:rPr lang="en-US" sz="2800" dirty="0">
                    <a:sym typeface="Symbol" panose="05050102010706020507" pitchFamily="18" charset="2"/>
                  </a:rPr>
                  <a:t>,)</a:t>
                </a:r>
                <a:endParaRPr lang="en-US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4E70283-0DF7-4610-9F47-1ECF79CBE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488" y="5342536"/>
                <a:ext cx="1348446" cy="523220"/>
              </a:xfrm>
              <a:prstGeom prst="rect">
                <a:avLst/>
              </a:prstGeom>
              <a:blipFill>
                <a:blip r:embed="rId8"/>
                <a:stretch>
                  <a:fillRect t="-11628" r="-814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5917289-7246-4282-B05B-4FD68642BB91}"/>
              </a:ext>
            </a:extLst>
          </p:cNvPr>
          <p:cNvSpPr txBox="1"/>
          <p:nvPr/>
        </p:nvSpPr>
        <p:spPr>
          <a:xfrm>
            <a:off x="8709835" y="1386173"/>
            <a:ext cx="2015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Used to generate…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D606123-F1D5-4072-9EF3-9F8CB9F3A5D8}"/>
              </a:ext>
            </a:extLst>
          </p:cNvPr>
          <p:cNvSpPr txBox="1"/>
          <p:nvPr/>
        </p:nvSpPr>
        <p:spPr>
          <a:xfrm>
            <a:off x="8870227" y="3912511"/>
            <a:ext cx="1906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T, T</a:t>
            </a:r>
            <a:r>
              <a:rPr lang="en-US" sz="2400" baseline="30000" dirty="0"/>
              <a:t>†</a:t>
            </a:r>
            <a:r>
              <a:rPr lang="en-US" sz="2400" dirty="0"/>
              <a:t>, S, S</a:t>
            </a:r>
            <a:r>
              <a:rPr lang="en-US" sz="2400" baseline="30000" dirty="0"/>
              <a:t>†</a:t>
            </a:r>
            <a:r>
              <a:rPr lang="en-US" sz="2400" dirty="0"/>
              <a:t>, Z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799D378-5CBF-4D92-95ED-495F948D3131}"/>
              </a:ext>
            </a:extLst>
          </p:cNvPr>
          <p:cNvSpPr txBox="1"/>
          <p:nvPr/>
        </p:nvSpPr>
        <p:spPr>
          <a:xfrm>
            <a:off x="8870227" y="5373313"/>
            <a:ext cx="1670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 = u2(0,</a:t>
            </a:r>
            <a:r>
              <a:rPr lang="en-US" sz="2400" dirty="0">
                <a:sym typeface="Symbol" panose="05050102010706020507" pitchFamily="18" charset="2"/>
              </a:rPr>
              <a:t>)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118407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824A26-54A3-445C-9F15-6938ED2B7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Quantum Gates: Circuit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75A66E4-EF71-4865-AA8B-789A25A77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65" y="1308259"/>
            <a:ext cx="1847369" cy="5401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AEF7DD2-E498-4A5C-927E-1512BB9DA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707" y="2804094"/>
            <a:ext cx="3772488" cy="9118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887803E-D45F-430B-8E80-3E3A7F0BC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551" y="4521956"/>
            <a:ext cx="4193624" cy="77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567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25627B-2D4E-4842-9660-3082BB222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about implementation…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96D95E-AB30-4873-8DE1-18B18292DC0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9704" y="1548582"/>
            <a:ext cx="10515600" cy="530941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Quotes from IBM Q material</a:t>
            </a:r>
          </a:p>
          <a:p>
            <a:pPr marL="0" indent="0">
              <a:buNone/>
            </a:pPr>
            <a:r>
              <a:rPr lang="en-US" sz="2000" dirty="0"/>
              <a:t>The qubit we use is a </a:t>
            </a:r>
            <a:r>
              <a:rPr lang="en-US" sz="2000" dirty="0">
                <a:solidFill>
                  <a:srgbClr val="0070C0"/>
                </a:solidFill>
              </a:rPr>
              <a:t>fixed-frequency superconducting </a:t>
            </a:r>
            <a:r>
              <a:rPr lang="en-US" sz="2000" dirty="0" err="1">
                <a:solidFill>
                  <a:srgbClr val="0070C0"/>
                </a:solidFill>
              </a:rPr>
              <a:t>transmon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/>
              <a:t>qubit. It is a </a:t>
            </a:r>
            <a:r>
              <a:rPr lang="en-US" sz="2000" dirty="0">
                <a:solidFill>
                  <a:srgbClr val="0070C0"/>
                </a:solidFill>
              </a:rPr>
              <a:t>Josephson-junction-based</a:t>
            </a:r>
            <a:r>
              <a:rPr lang="en-US" sz="2000" dirty="0"/>
              <a:t> qubit that is insensitive to charge noise. </a:t>
            </a:r>
          </a:p>
          <a:p>
            <a:pPr marL="0" indent="0">
              <a:buNone/>
            </a:pPr>
            <a:r>
              <a:rPr lang="en-US" sz="2000" dirty="0"/>
              <a:t>The devices are made on silicon wafers with superconducting metals such as </a:t>
            </a:r>
            <a:r>
              <a:rPr lang="en-US" sz="2000" dirty="0">
                <a:solidFill>
                  <a:srgbClr val="C00000"/>
                </a:solidFill>
              </a:rPr>
              <a:t>niobium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C00000"/>
                </a:solidFill>
              </a:rPr>
              <a:t>aluminum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Quantum gates are performed by sending </a:t>
            </a:r>
            <a:r>
              <a:rPr lang="en-US" sz="2000" b="1" dirty="0">
                <a:solidFill>
                  <a:schemeClr val="accent2"/>
                </a:solidFill>
              </a:rPr>
              <a:t>electromagnetic impulses at microwave frequencies</a:t>
            </a:r>
            <a:r>
              <a:rPr lang="en-US" sz="2000" dirty="0"/>
              <a:t> to the qubits through coaxial cables. These electromagnetic pulses have a particular </a:t>
            </a:r>
            <a:r>
              <a:rPr lang="en-US" sz="2000" b="1" dirty="0">
                <a:solidFill>
                  <a:schemeClr val="accent2"/>
                </a:solidFill>
              </a:rPr>
              <a:t>duration, frequency, and phase</a:t>
            </a:r>
            <a:r>
              <a:rPr lang="en-US" sz="2000" dirty="0"/>
              <a:t> that determine the </a:t>
            </a:r>
            <a:r>
              <a:rPr lang="en-US" sz="2000" b="1" dirty="0">
                <a:solidFill>
                  <a:schemeClr val="accent2"/>
                </a:solidFill>
              </a:rPr>
              <a:t>angle of rotation</a:t>
            </a:r>
            <a:r>
              <a:rPr lang="en-US" sz="2000" b="1" dirty="0"/>
              <a:t> </a:t>
            </a:r>
            <a:r>
              <a:rPr lang="en-US" sz="2000" dirty="0"/>
              <a:t>of the qubit state around a particular axis of the Bloch sphere.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CFE293B-B678-487E-9277-FF69B8046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935" y="3309723"/>
            <a:ext cx="4933380" cy="20979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4FEAE6D-EC7B-4CF1-AC84-6DDF68C1036A}"/>
              </a:ext>
            </a:extLst>
          </p:cNvPr>
          <p:cNvSpPr txBox="1"/>
          <p:nvPr/>
        </p:nvSpPr>
        <p:spPr>
          <a:xfrm>
            <a:off x="7780613" y="4915784"/>
            <a:ext cx="2503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Koch, et al.</a:t>
            </a:r>
          </a:p>
          <a:p>
            <a:r>
              <a:rPr lang="en-US" sz="1200" dirty="0"/>
              <a:t>Phys. Rev. A </a:t>
            </a:r>
            <a:r>
              <a:rPr lang="en-US" sz="1200" b="1" dirty="0"/>
              <a:t>76</a:t>
            </a:r>
            <a:r>
              <a:rPr lang="en-US" sz="1200" dirty="0"/>
              <a:t>, 042319 –Oct 2007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65084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FE3ADE-E951-4998-832C-D15A60523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Multi-Qubit States</a:t>
            </a:r>
          </a:p>
        </p:txBody>
      </p:sp>
      <p:pic>
        <p:nvPicPr>
          <p:cNvPr id="8" name="Picture 7" descr="t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97" y="1374838"/>
            <a:ext cx="12089203" cy="478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7592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</a:t>
            </a:r>
            <a:r>
              <a:rPr lang="en-US" dirty="0" err="1" smtClean="0"/>
              <a:t>Qubit</a:t>
            </a:r>
            <a:r>
              <a:rPr lang="en-US" dirty="0" smtClean="0"/>
              <a:t> States</a:t>
            </a:r>
            <a:endParaRPr lang="en-US" dirty="0"/>
          </a:p>
        </p:txBody>
      </p:sp>
      <p:pic>
        <p:nvPicPr>
          <p:cNvPr id="6" name="Content Placeholder 5" descr="tmp.png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84047" y="1989138"/>
            <a:ext cx="11402659" cy="4356798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</a:t>
            </a:r>
            <a:r>
              <a:rPr lang="en-US" dirty="0" err="1" smtClean="0"/>
              <a:t>qubit</a:t>
            </a:r>
            <a:r>
              <a:rPr lang="en-US" dirty="0" smtClean="0"/>
              <a:t> System Example</a:t>
            </a:r>
            <a:endParaRPr lang="en-US" dirty="0"/>
          </a:p>
        </p:txBody>
      </p:sp>
      <p:pic>
        <p:nvPicPr>
          <p:cNvPr id="4" name="Content Placeholder 3" descr="tmp.png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17034" y="1229178"/>
            <a:ext cx="11442149" cy="5153334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Entagled</a:t>
            </a:r>
            <a:r>
              <a:rPr lang="en-US" dirty="0" smtClean="0"/>
              <a:t> States</a:t>
            </a:r>
            <a:endParaRPr lang="en-US" dirty="0"/>
          </a:p>
        </p:txBody>
      </p:sp>
      <p:pic>
        <p:nvPicPr>
          <p:cNvPr id="4" name="Content Placeholder 3" descr="tmp.png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062893" y="1280160"/>
            <a:ext cx="10386458" cy="5157215"/>
          </a:xfrm>
        </p:spPr>
      </p:pic>
      <p:sp>
        <p:nvSpPr>
          <p:cNvPr id="5" name="TextBox 4"/>
          <p:cNvSpPr txBox="1"/>
          <p:nvPr/>
        </p:nvSpPr>
        <p:spPr>
          <a:xfrm>
            <a:off x="5272645" y="3728854"/>
            <a:ext cx="24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i</a:t>
            </a:r>
            <a:endParaRPr lang="en-US" b="1" i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Entagled</a:t>
            </a:r>
            <a:r>
              <a:rPr lang="en-US" dirty="0" smtClean="0"/>
              <a:t> States</a:t>
            </a:r>
            <a:endParaRPr lang="en-US" dirty="0"/>
          </a:p>
        </p:txBody>
      </p:sp>
      <p:pic>
        <p:nvPicPr>
          <p:cNvPr id="4" name="Content Placeholder 3" descr="tmp.png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9166" y="1335024"/>
            <a:ext cx="10736689" cy="5138928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F79E54-31C5-434B-8D7D-54BDF31AE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Walsh-Hadamard Transform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EB7B5B5-CE17-44FE-BD5F-1D260F60A26E}"/>
              </a:ext>
            </a:extLst>
          </p:cNvPr>
          <p:cNvSpPr txBox="1"/>
          <p:nvPr/>
        </p:nvSpPr>
        <p:spPr>
          <a:xfrm>
            <a:off x="7194740" y="1932833"/>
            <a:ext cx="3599383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Used in the setup phase of </a:t>
            </a:r>
            <a:br>
              <a:rPr lang="en-US" dirty="0"/>
            </a:br>
            <a:r>
              <a:rPr lang="en-US" dirty="0"/>
              <a:t>algorithms, to create a </a:t>
            </a:r>
            <a:br>
              <a:rPr lang="en-US" dirty="0"/>
            </a:br>
            <a:r>
              <a:rPr lang="en-US" sz="2400" b="1" dirty="0"/>
              <a:t>superposition of all inputs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Transformations occur on all </a:t>
            </a:r>
            <a:br>
              <a:rPr lang="en-US" dirty="0"/>
            </a:br>
            <a:r>
              <a:rPr lang="en-US" dirty="0"/>
              <a:t>components of the superposition.</a:t>
            </a:r>
          </a:p>
          <a:p>
            <a:r>
              <a:rPr lang="en-US" dirty="0"/>
              <a:t>This is the source of </a:t>
            </a:r>
            <a:r>
              <a:rPr lang="en-US" b="1" dirty="0"/>
              <a:t>quantum </a:t>
            </a:r>
            <a:br>
              <a:rPr lang="en-US" b="1" dirty="0"/>
            </a:br>
            <a:r>
              <a:rPr lang="en-US" b="1" dirty="0"/>
              <a:t>parallelism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/>
              <a:t>This is not an entangled state.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FEC14A0-5DDA-4AE8-81EE-7DC3205CC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20" y="1663562"/>
            <a:ext cx="5917956" cy="438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8161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530215-73E1-4923-91AD-CC677D221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Two-qubit Gate: CNOT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1977BDA-F5BE-48CD-8D42-2FCAC213F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75" y="2532115"/>
            <a:ext cx="3363172" cy="118456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6D8C27D6-354C-4B4D-9CDD-852BE29136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a14="http://schemas.microsoft.com/office/drawing/2010/main" xmlns:mc="http://schemas.openxmlformats.org/markup-compatibility/2006" val="661162416"/>
              </p:ext>
            </p:extLst>
          </p:nvPr>
        </p:nvGraphicFramePr>
        <p:xfrm>
          <a:off x="817415" y="4225658"/>
          <a:ext cx="1806654" cy="1854200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871413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264917640"/>
                    </a:ext>
                  </a:extLst>
                </a:gridCol>
                <a:gridCol w="935241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532693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Start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271377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116393" r="-107692" b="-4868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stretch>
                        <a:fillRect l="-92857" t="-116393" b="-486885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322198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212903" r="-107692" b="-37903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stretch>
                        <a:fillRect l="-92857" t="-212903" b="-379032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129331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318033" r="-107692" b="-2852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stretch>
                        <a:fillRect l="-92857" t="-318033" b="-28524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282020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418033" r="-107692" b="-1852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stretch>
                        <a:fillRect l="-92857" t="-418033" b="-18524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285416104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C2F813C-3192-457C-B8A1-7679997E09E3}"/>
              </a:ext>
            </a:extLst>
          </p:cNvPr>
          <p:cNvSpPr txBox="1"/>
          <p:nvPr/>
        </p:nvSpPr>
        <p:spPr>
          <a:xfrm>
            <a:off x="268298" y="2107122"/>
            <a:ext cx="3805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CNOT</a:t>
            </a:r>
            <a:r>
              <a:rPr lang="en-US" sz="2400" dirty="0"/>
              <a:t> = controlled-NOT = CX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0B9CF28-6F9C-4C34-A922-F091B06AE625}"/>
              </a:ext>
            </a:extLst>
          </p:cNvPr>
          <p:cNvSpPr txBox="1"/>
          <p:nvPr/>
        </p:nvSpPr>
        <p:spPr>
          <a:xfrm>
            <a:off x="383281" y="6083224"/>
            <a:ext cx="5029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 careful about notions of “control” and “target.”</a:t>
            </a:r>
            <a:br>
              <a:rPr lang="en-US" dirty="0"/>
            </a:br>
            <a:r>
              <a:rPr lang="en-US" dirty="0"/>
              <a:t>More about this later…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B093B28-1121-4487-AAF4-8C6F4FE513F0}"/>
                  </a:ext>
                </a:extLst>
              </p:cNvPr>
              <p:cNvSpPr/>
              <p:nvPr/>
            </p:nvSpPr>
            <p:spPr>
              <a:xfrm>
                <a:off x="6135744" y="1972149"/>
                <a:ext cx="4490973" cy="21617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/>
                        <m:t>CX</m:t>
                      </m:r>
                      <m:r>
                        <a:rPr lang="en-US" sz="36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600"/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B093B28-1121-4487-AAF4-8C6F4FE513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744" y="1972149"/>
                <a:ext cx="4490973" cy="21617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5FC2910E-111E-4E5C-94B7-516657268AEC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202008" y="4716752"/>
            <a:ext cx="4937762" cy="112697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7C96A32-4110-4DC4-9074-40599B8F8DD6}"/>
              </a:ext>
            </a:extLst>
          </p:cNvPr>
          <p:cNvSpPr/>
          <p:nvPr/>
        </p:nvSpPr>
        <p:spPr>
          <a:xfrm>
            <a:off x="8986925" y="3074180"/>
            <a:ext cx="1250989" cy="1059715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03EA66E-FFBD-4CA3-B64C-E767572EAB9F}"/>
              </a:ext>
            </a:extLst>
          </p:cNvPr>
          <p:cNvSpPr txBox="1"/>
          <p:nvPr/>
        </p:nvSpPr>
        <p:spPr>
          <a:xfrm>
            <a:off x="789189" y="3650828"/>
            <a:ext cx="255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If </a:t>
            </a:r>
            <a:r>
              <a:rPr lang="en-US" sz="2800" dirty="0" smtClean="0"/>
              <a:t>q</a:t>
            </a:r>
            <a:r>
              <a:rPr lang="en-US" sz="2800" baseline="-25000" dirty="0" smtClean="0"/>
              <a:t>0</a:t>
            </a:r>
            <a:r>
              <a:rPr lang="en-US" sz="2800" dirty="0" smtClean="0"/>
              <a:t> </a:t>
            </a:r>
            <a:r>
              <a:rPr lang="en-US" sz="2800" dirty="0"/>
              <a:t>= </a:t>
            </a:r>
            <a:r>
              <a:rPr lang="en-US" sz="2800" dirty="0" smtClean="0"/>
              <a:t>1, </a:t>
            </a:r>
            <a:r>
              <a:rPr lang="en-US" sz="2800" dirty="0"/>
              <a:t>flip </a:t>
            </a:r>
            <a:r>
              <a:rPr lang="en-US" sz="2800" dirty="0" smtClean="0"/>
              <a:t>q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cxnSp>
        <p:nvCxnSpPr>
          <p:cNvPr id="16" name="Straight Connector 15"/>
          <p:cNvCxnSpPr/>
          <p:nvPr/>
        </p:nvCxnSpPr>
        <p:spPr>
          <a:xfrm rot="16200000" flipH="1">
            <a:off x="3174717" y="3863086"/>
            <a:ext cx="5044608" cy="51367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6305" y="1325365"/>
            <a:ext cx="414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IBM notation: &lt;q</a:t>
            </a:r>
            <a:r>
              <a:rPr lang="en-US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>
                <a:solidFill>
                  <a:srgbClr val="FF0000"/>
                </a:solidFill>
              </a:rPr>
              <a:t>q</a:t>
            </a:r>
            <a:r>
              <a:rPr lang="en-US" sz="2400" baseline="-25000" dirty="0" smtClean="0">
                <a:solidFill>
                  <a:srgbClr val="FF0000"/>
                </a:solidFill>
              </a:rPr>
              <a:t>0</a:t>
            </a:r>
            <a:r>
              <a:rPr lang="en-US" sz="2400" dirty="0" smtClean="0">
                <a:solidFill>
                  <a:srgbClr val="FF0000"/>
                </a:solidFill>
              </a:rPr>
              <a:t>|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80625" y="1385298"/>
            <a:ext cx="3289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most textbooks:  &lt;q</a:t>
            </a:r>
            <a:r>
              <a:rPr lang="en-US" sz="2400" baseline="-25000" dirty="0" smtClean="0">
                <a:solidFill>
                  <a:srgbClr val="FF0000"/>
                </a:solidFill>
              </a:rPr>
              <a:t>0</a:t>
            </a:r>
            <a:r>
              <a:rPr lang="en-US" sz="2400" dirty="0" smtClean="0">
                <a:solidFill>
                  <a:srgbClr val="FF0000"/>
                </a:solidFill>
              </a:rPr>
              <a:t>q</a:t>
            </a:r>
            <a:r>
              <a:rPr lang="en-US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>
                <a:solidFill>
                  <a:srgbClr val="FF0000"/>
                </a:solidFill>
              </a:rPr>
              <a:t>|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6D8C27D6-354C-4B4D-9CDD-852BE29136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a14="http://schemas.microsoft.com/office/drawing/2010/main" xmlns:mc="http://schemas.openxmlformats.org/markup-compatibility/2006" val="661162416"/>
              </p:ext>
            </p:extLst>
          </p:nvPr>
        </p:nvGraphicFramePr>
        <p:xfrm>
          <a:off x="10385346" y="1929177"/>
          <a:ext cx="1806654" cy="1854200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871413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264917640"/>
                    </a:ext>
                  </a:extLst>
                </a:gridCol>
                <a:gridCol w="935241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532693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Start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271377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116393" r="-107692" b="-4868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blipFill>
                      <a:blip r:embed="rId3"/>
                      <a:stretch>
                        <a:fillRect l="-92857" t="-116393" b="-486885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322198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212903" r="-107692" b="-37903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|01&gt;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129331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318033" r="-107692" b="-2852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  |11&gt;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282020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418033" r="-107692" b="-1852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|10&gt;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2854161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57658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530215-73E1-4923-91AD-CC677D221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Two-qubit Gate: CNOT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1977BDA-F5BE-48CD-8D42-2FCAC213F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79" y="1852731"/>
            <a:ext cx="4475301" cy="157626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D8C27D6-354C-4B4D-9CDD-852BE29136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1162416"/>
                  </p:ext>
                </p:extLst>
              </p:nvPr>
            </p:nvGraphicFramePr>
            <p:xfrm>
              <a:off x="1182941" y="3840180"/>
              <a:ext cx="1806654" cy="185420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871413">
                      <a:extLst>
                        <a:ext uri="{9D8B030D-6E8A-4147-A177-3AD203B41FA5}">
                          <a16:colId xmlns:a16="http://schemas.microsoft.com/office/drawing/2014/main" val="2264917640"/>
                        </a:ext>
                      </a:extLst>
                    </a:gridCol>
                    <a:gridCol w="935241">
                      <a:extLst>
                        <a:ext uri="{9D8B030D-6E8A-4147-A177-3AD203B41FA5}">
                          <a16:colId xmlns:a16="http://schemas.microsoft.com/office/drawing/2014/main" val="25326936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Start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End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74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3221985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01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2933163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mtClean="0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8202046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01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85416104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8C27D6-354C-4B4D-9CDD-852BE29136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661162416"/>
                  </p:ext>
                </p:extLst>
              </p:nvPr>
            </p:nvGraphicFramePr>
            <p:xfrm>
              <a:off x="1182941" y="3840180"/>
              <a:ext cx="1806654" cy="185420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87141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264917640"/>
                        </a:ext>
                      </a:extLst>
                    </a:gridCol>
                    <a:gridCol w="93524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5326936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Start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End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13774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116393" r="-107692" b="-486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92857" t="-116393" b="-4868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21985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212903" r="-107692" b="-37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92857" t="-212903" b="-3790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2933163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318033" r="-107692" b="-2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92857" t="-318033" b="-2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8202046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418033" r="-107692" b="-1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92857" t="-418033" b="-1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85416104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C2F813C-3192-457C-B8A1-7679997E09E3}"/>
              </a:ext>
            </a:extLst>
          </p:cNvPr>
          <p:cNvSpPr txBox="1"/>
          <p:nvPr/>
        </p:nvSpPr>
        <p:spPr>
          <a:xfrm>
            <a:off x="268298" y="1305740"/>
            <a:ext cx="3132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CNOT</a:t>
            </a:r>
            <a:r>
              <a:rPr lang="en-US" sz="2400" dirty="0"/>
              <a:t> = controlled-NOT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B4A63B7-5B51-41BE-9146-9F4D4DE00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52731"/>
            <a:ext cx="5500936" cy="1854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C881B10-6EA0-4146-B944-B4622F11A81F}"/>
              </a:ext>
            </a:extLst>
          </p:cNvPr>
          <p:cNvSpPr txBox="1"/>
          <p:nvPr/>
        </p:nvSpPr>
        <p:spPr>
          <a:xfrm>
            <a:off x="5989229" y="1312723"/>
            <a:ext cx="3220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Entanglement: Bell Pair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612EB2-33ED-409B-9288-DD52704935EB}"/>
                  </a:ext>
                </a:extLst>
              </p:cNvPr>
              <p:cNvSpPr txBox="1"/>
              <p:nvPr/>
            </p:nvSpPr>
            <p:spPr>
              <a:xfrm>
                <a:off x="7216642" y="4035407"/>
                <a:ext cx="3097899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is no tensor product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⊗</m:t>
                      </m:r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br>
                  <a:rPr lang="en-US" dirty="0"/>
                </a:br>
                <a:r>
                  <a:rPr lang="en-US" dirty="0"/>
                  <a:t>that corresponds to this state.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5F612EB2-33ED-409B-9288-DD5270493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6642" y="4035407"/>
                <a:ext cx="3097899" cy="923330"/>
              </a:xfrm>
              <a:prstGeom prst="rect">
                <a:avLst/>
              </a:prstGeom>
              <a:blipFill>
                <a:blip r:embed="rId5"/>
                <a:stretch>
                  <a:fillRect l="-1772" t="-17881" r="-1181" b="-45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0B9CF28-6F9C-4C34-A922-F091B06AE625}"/>
              </a:ext>
            </a:extLst>
          </p:cNvPr>
          <p:cNvSpPr txBox="1"/>
          <p:nvPr/>
        </p:nvSpPr>
        <p:spPr>
          <a:xfrm>
            <a:off x="383281" y="6083224"/>
            <a:ext cx="5029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 careful about notions of “control” and “target.”</a:t>
            </a:r>
            <a:br>
              <a:rPr lang="en-US" dirty="0"/>
            </a:br>
            <a:r>
              <a:rPr lang="en-US" dirty="0"/>
              <a:t>More about this later…</a:t>
            </a:r>
          </a:p>
        </p:txBody>
      </p:sp>
    </p:spTree>
    <p:extLst>
      <p:ext uri="{BB962C8B-B14F-4D97-AF65-F5344CB8AC3E}">
        <p14:creationId xmlns:p14="http://schemas.microsoft.com/office/powerpoint/2010/main" xmlns="" val="1982576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8D230E-323E-4973-B6D7-0B9537F31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CNOT with Superposition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68F7474-BE40-44D9-87BD-743734900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73" y="1456665"/>
            <a:ext cx="10396682" cy="39175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4D052C3-8FAD-4A04-B80B-D52C3763296F}"/>
              </a:ext>
            </a:extLst>
          </p:cNvPr>
          <p:cNvSpPr txBox="1"/>
          <p:nvPr/>
        </p:nvSpPr>
        <p:spPr>
          <a:xfrm>
            <a:off x="1828800" y="5822989"/>
            <a:ext cx="6821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In general, CNOT is an entangling operation.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8380" y="4817102"/>
            <a:ext cx="503298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ym typeface="Symbol"/>
              </a:rPr>
              <a:t>Notice: IBM notation of |q</a:t>
            </a:r>
            <a:r>
              <a:rPr lang="en-US" sz="2800" baseline="-25000" dirty="0" smtClean="0">
                <a:sym typeface="Symbol"/>
              </a:rPr>
              <a:t>1</a:t>
            </a:r>
            <a:r>
              <a:rPr lang="en-US" sz="2800" dirty="0" smtClean="0">
                <a:sym typeface="Symbol"/>
              </a:rPr>
              <a:t>q</a:t>
            </a:r>
            <a:r>
              <a:rPr lang="en-US" sz="2800" baseline="-25000" dirty="0" smtClean="0">
                <a:sym typeface="Symbol"/>
              </a:rPr>
              <a:t>0</a:t>
            </a:r>
            <a:r>
              <a:rPr lang="en-US" sz="2800" dirty="0" smtClean="0">
                <a:sym typeface="Symbol"/>
              </a:rPr>
              <a:t>&gt;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4205903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530215-73E1-4923-91AD-CC677D221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Generalized Control Gates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C2F813C-3192-457C-B8A1-7679997E09E3}"/>
              </a:ext>
            </a:extLst>
          </p:cNvPr>
          <p:cNvSpPr txBox="1"/>
          <p:nvPr/>
        </p:nvSpPr>
        <p:spPr>
          <a:xfrm>
            <a:off x="533400" y="1305740"/>
            <a:ext cx="2381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CZ</a:t>
            </a:r>
            <a:r>
              <a:rPr lang="en-US" sz="2400"/>
              <a:t> = controlled-Z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B093B28-1121-4487-AAF4-8C6F4FE513F0}"/>
                  </a:ext>
                </a:extLst>
              </p:cNvPr>
              <p:cNvSpPr/>
              <p:nvPr/>
            </p:nvSpPr>
            <p:spPr>
              <a:xfrm>
                <a:off x="0" y="4131928"/>
                <a:ext cx="3283655" cy="14719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smtClean="0"/>
                        <m:t>C</m:t>
                      </m:r>
                      <m:r>
                        <m:rPr>
                          <m:nor/>
                        </m:rPr>
                        <a:rPr lang="en-US" sz="2400" b="0" i="0" smtClean="0"/>
                        <m:t>Z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B093B28-1121-4487-AAF4-8C6F4FE513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31928"/>
                <a:ext cx="3283655" cy="14719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950D6D6-8166-4425-84E5-5C4C78814F69}"/>
              </a:ext>
            </a:extLst>
          </p:cNvPr>
          <p:cNvSpPr/>
          <p:nvPr/>
        </p:nvSpPr>
        <p:spPr>
          <a:xfrm>
            <a:off x="1924168" y="4813224"/>
            <a:ext cx="993354" cy="841472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411BD7A-F79D-45A1-9DAC-5E7A3E92B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12" y="2142690"/>
            <a:ext cx="2435790" cy="15740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57B30BF-BAE7-43DB-A798-987DE31B86BA}"/>
              </a:ext>
            </a:extLst>
          </p:cNvPr>
          <p:cNvSpPr txBox="1"/>
          <p:nvPr/>
        </p:nvSpPr>
        <p:spPr>
          <a:xfrm>
            <a:off x="4433370" y="1305740"/>
            <a:ext cx="2455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CH</a:t>
            </a:r>
            <a:r>
              <a:rPr lang="en-US" sz="2400"/>
              <a:t> = controlled-H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781A433-3B4F-4B44-813C-54FA28E340B0}"/>
                  </a:ext>
                </a:extLst>
              </p:cNvPr>
              <p:cNvSpPr/>
              <p:nvPr/>
            </p:nvSpPr>
            <p:spPr>
              <a:xfrm>
                <a:off x="3813210" y="3974139"/>
                <a:ext cx="3791423" cy="23401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smtClean="0"/>
                        <m:t>C</m:t>
                      </m:r>
                      <m:r>
                        <m:rPr>
                          <m:nor/>
                        </m:rPr>
                        <a:rPr lang="en-US" sz="2400" b="0" i="0" smtClean="0"/>
                        <m:t>H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781A433-3B4F-4B44-813C-54FA28E340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210" y="3974139"/>
                <a:ext cx="3791423" cy="23401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BBF974D-A5E5-4DF1-8E57-7930A72A1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343" y="2146105"/>
            <a:ext cx="2463158" cy="157065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DD6D2C43-3B89-4025-B7CC-CCFF25B2D746}"/>
              </a:ext>
            </a:extLst>
          </p:cNvPr>
          <p:cNvSpPr/>
          <p:nvPr/>
        </p:nvSpPr>
        <p:spPr>
          <a:xfrm>
            <a:off x="5762023" y="4645677"/>
            <a:ext cx="1525127" cy="1654985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849EB2E-7E1D-41AA-B6AB-474998D33CFC}"/>
              </a:ext>
            </a:extLst>
          </p:cNvPr>
          <p:cNvSpPr txBox="1"/>
          <p:nvPr/>
        </p:nvSpPr>
        <p:spPr>
          <a:xfrm>
            <a:off x="8310688" y="1305740"/>
            <a:ext cx="2432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CU</a:t>
            </a:r>
            <a:r>
              <a:rPr lang="en-US" sz="2400"/>
              <a:t> = controlled-U</a:t>
            </a:r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5D0E2CD-F2BA-4387-8DC0-71821D336B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037" y="2146105"/>
            <a:ext cx="2504211" cy="157748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2C9FE80-4AF3-4D38-A3EB-9860222CFC05}"/>
                  </a:ext>
                </a:extLst>
              </p:cNvPr>
              <p:cNvSpPr/>
              <p:nvPr/>
            </p:nvSpPr>
            <p:spPr>
              <a:xfrm>
                <a:off x="7911618" y="4080319"/>
                <a:ext cx="3309304" cy="14719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smtClean="0"/>
                        <m:t>C</m:t>
                      </m:r>
                      <m:r>
                        <m:rPr>
                          <m:nor/>
                        </m:rPr>
                        <a:rPr lang="en-US" sz="2400" b="0" i="0" smtClean="0"/>
                        <m:t>U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2C9FE80-4AF3-4D38-A3EB-9860222CFC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1618" y="4080319"/>
                <a:ext cx="3309304" cy="14719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2923C63D-F8BD-4B5E-88F6-5418A627041F}"/>
              </a:ext>
            </a:extLst>
          </p:cNvPr>
          <p:cNvSpPr/>
          <p:nvPr/>
        </p:nvSpPr>
        <p:spPr>
          <a:xfrm>
            <a:off x="9878887" y="4813224"/>
            <a:ext cx="981718" cy="73903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schemeClr val="tx1"/>
                </a:solidFill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xmlns="" val="3322038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41F016-4149-49F6-BB0E-4CFEE1B69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Two-Bit Gates (IBM </a:t>
            </a:r>
            <a:r>
              <a:rPr lang="en-US" dirty="0" err="1"/>
              <a:t>Qiskit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56E69B-E952-4005-88A0-3A69C991219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controlled </a:t>
            </a:r>
            <a:r>
              <a:rPr lang="en-US" dirty="0">
                <a:solidFill>
                  <a:schemeClr val="accent1"/>
                </a:solidFill>
              </a:rPr>
              <a:t>Pauli</a:t>
            </a:r>
            <a:r>
              <a:rPr lang="en-US" dirty="0"/>
              <a:t> gates (X, Y, Z) – controlled X is CNOT</a:t>
            </a:r>
          </a:p>
          <a:p>
            <a:r>
              <a:rPr lang="en-US" dirty="0"/>
              <a:t>controlled </a:t>
            </a:r>
            <a:r>
              <a:rPr lang="en-US" dirty="0">
                <a:solidFill>
                  <a:schemeClr val="accent1"/>
                </a:solidFill>
              </a:rPr>
              <a:t>Hadamard</a:t>
            </a:r>
            <a:r>
              <a:rPr lang="en-US" dirty="0"/>
              <a:t> gate</a:t>
            </a:r>
          </a:p>
          <a:p>
            <a:r>
              <a:rPr lang="en-US" dirty="0"/>
              <a:t>controlled </a:t>
            </a:r>
            <a:r>
              <a:rPr lang="en-US" dirty="0">
                <a:solidFill>
                  <a:schemeClr val="accent1"/>
                </a:solidFill>
              </a:rPr>
              <a:t>rotation</a:t>
            </a:r>
            <a:r>
              <a:rPr lang="en-US" dirty="0"/>
              <a:t> gates (Rx, Ry, </a:t>
            </a:r>
            <a:r>
              <a:rPr lang="en-US" dirty="0" err="1"/>
              <a:t>Rz</a:t>
            </a:r>
            <a:r>
              <a:rPr lang="en-US" dirty="0"/>
              <a:t>)</a:t>
            </a:r>
          </a:p>
          <a:p>
            <a:r>
              <a:rPr lang="en-US" dirty="0"/>
              <a:t>controlled </a:t>
            </a:r>
            <a:r>
              <a:rPr lang="en-US" dirty="0">
                <a:solidFill>
                  <a:schemeClr val="accent1"/>
                </a:solidFill>
              </a:rPr>
              <a:t>phase</a:t>
            </a:r>
            <a:r>
              <a:rPr lang="en-US" dirty="0"/>
              <a:t> gate (u1)</a:t>
            </a:r>
          </a:p>
          <a:p>
            <a:r>
              <a:rPr lang="en-US" dirty="0"/>
              <a:t>controlled </a:t>
            </a:r>
            <a:r>
              <a:rPr lang="en-US" dirty="0">
                <a:solidFill>
                  <a:schemeClr val="accent1"/>
                </a:solidFill>
              </a:rPr>
              <a:t>u3</a:t>
            </a:r>
            <a:r>
              <a:rPr lang="en-US" dirty="0"/>
              <a:t> gate</a:t>
            </a:r>
          </a:p>
          <a:p>
            <a:r>
              <a:rPr lang="en-US" dirty="0">
                <a:solidFill>
                  <a:schemeClr val="accent1"/>
                </a:solidFill>
              </a:rPr>
              <a:t>swap</a:t>
            </a:r>
            <a:r>
              <a:rPr lang="en-US" dirty="0"/>
              <a:t> gate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6E2EB20-8B32-4B0F-A2CA-97F50E8AD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336" y="5049841"/>
            <a:ext cx="5669990" cy="1477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88D80BD-9716-45B3-AFDC-CE18E4B12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5143105"/>
            <a:ext cx="2962256" cy="129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47796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25627B-2D4E-4842-9660-3082BB222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about implementation…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96D95E-AB30-4873-8DE1-18B18292DC0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9704" y="1548582"/>
            <a:ext cx="7243563" cy="530941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Quotes from IBM Q material</a:t>
            </a:r>
          </a:p>
          <a:p>
            <a:pPr marL="0" indent="0">
              <a:buNone/>
            </a:pPr>
            <a:r>
              <a:rPr lang="en-US" sz="2000" i="1" dirty="0"/>
              <a:t>Two-qubit gates</a:t>
            </a:r>
            <a:r>
              <a:rPr lang="en-US" sz="2000" dirty="0"/>
              <a:t> typically require tuning to calibrate the interaction between the two qubits during the gate duration, and minimizing the interaction at any other time. Since our qubits of choice are fixed-frequency </a:t>
            </a:r>
            <a:r>
              <a:rPr lang="en-US" sz="2000" dirty="0" err="1"/>
              <a:t>transmons</a:t>
            </a:r>
            <a:r>
              <a:rPr lang="en-US" sz="2000" dirty="0"/>
              <a:t>, we cannot tune the interaction by bringing them closer in frequency during the two-qubit gate. Instead, we exploit the </a:t>
            </a:r>
            <a:r>
              <a:rPr lang="en-US" sz="2000" b="1" dirty="0">
                <a:solidFill>
                  <a:schemeClr val="accent1"/>
                </a:solidFill>
              </a:rPr>
              <a:t>cross-resonance effect</a:t>
            </a:r>
            <a:r>
              <a:rPr lang="en-US" sz="2000" dirty="0"/>
              <a:t>, by </a:t>
            </a:r>
            <a:r>
              <a:rPr lang="en-US" sz="2000" dirty="0">
                <a:solidFill>
                  <a:srgbClr val="C00000"/>
                </a:solidFill>
              </a:rPr>
              <a:t>driving one of the qubits (called </a:t>
            </a:r>
            <a:r>
              <a:rPr lang="en-US" sz="2000" u="sng" dirty="0">
                <a:solidFill>
                  <a:srgbClr val="C00000"/>
                </a:solidFill>
              </a:rPr>
              <a:t>control</a:t>
            </a:r>
            <a:r>
              <a:rPr lang="en-US" sz="2000" dirty="0">
                <a:solidFill>
                  <a:srgbClr val="C00000"/>
                </a:solidFill>
              </a:rPr>
              <a:t>) with a microwave pulse tuned at the frequency of the second qubit (called </a:t>
            </a:r>
            <a:r>
              <a:rPr lang="en-US" sz="2000" u="sng" dirty="0">
                <a:solidFill>
                  <a:srgbClr val="C00000"/>
                </a:solidFill>
              </a:rPr>
              <a:t>target</a:t>
            </a:r>
            <a:r>
              <a:rPr lang="en-US" sz="2000" dirty="0">
                <a:solidFill>
                  <a:srgbClr val="C00000"/>
                </a:solidFill>
              </a:rPr>
              <a:t>)</a:t>
            </a:r>
            <a:r>
              <a:rPr lang="en-US" sz="2000" dirty="0"/>
              <a:t>. By doing this, we can actively increase the strength of the coupling between them. The nature of the cross-resonance effect also allows us to </a:t>
            </a:r>
            <a:r>
              <a:rPr lang="en-US" sz="2000" dirty="0">
                <a:solidFill>
                  <a:schemeClr val="accent2"/>
                </a:solidFill>
              </a:rPr>
              <a:t>perform rotations in the target qubit conditioned on the state of the control qubit</a:t>
            </a:r>
            <a:r>
              <a:rPr lang="en-US" sz="2000" dirty="0"/>
              <a:t>, a key characteristic of the CNOT operation required for a universal quantum gate set. </a:t>
            </a:r>
          </a:p>
        </p:txBody>
      </p:sp>
      <p:pic>
        <p:nvPicPr>
          <p:cNvPr id="4098" name="Picture 2" descr="Two coplanar waveguide (CPW) resonators provide the connectivity between the 5 transmon qubits. For the control and readout of the qubits, a CPW is associated with each qubit.Â ">
            <a:extLst>
              <a:ext uri="{FF2B5EF4-FFF2-40B4-BE49-F238E27FC236}">
                <a16:creationId xmlns:a16="http://schemas.microsoft.com/office/drawing/2014/main" xmlns="" id="{94E417B1-1C63-45A7-A8E2-9416C6385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8279" y="1642635"/>
            <a:ext cx="4429954" cy="454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E59FD11-BC24-43B1-91EC-87F1953194D2}"/>
              </a:ext>
            </a:extLst>
          </p:cNvPr>
          <p:cNvSpPr txBox="1"/>
          <p:nvPr/>
        </p:nvSpPr>
        <p:spPr>
          <a:xfrm>
            <a:off x="7725858" y="6308253"/>
            <a:ext cx="3260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Hegade</a:t>
            </a:r>
            <a:r>
              <a:rPr lang="en-US" sz="1200" dirty="0"/>
              <a:t>, et al. arXiv:1712.07326v1, 9 Jul 2018.</a:t>
            </a:r>
          </a:p>
        </p:txBody>
      </p:sp>
    </p:spTree>
    <p:extLst>
      <p:ext uri="{BB962C8B-B14F-4D97-AF65-F5344CB8AC3E}">
        <p14:creationId xmlns:p14="http://schemas.microsoft.com/office/powerpoint/2010/main" xmlns="" val="2091185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89F83E-E68F-4744-A83C-1432F6983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No-Cloning Principle (revisited)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B9934F-71BD-4122-A0B2-0C5A7DD4FFE5}"/>
                  </a:ext>
                </a:extLst>
              </p:cNvPr>
              <p:cNvSpPr txBox="1"/>
              <p:nvPr/>
            </p:nvSpPr>
            <p:spPr>
              <a:xfrm>
                <a:off x="79317" y="1402673"/>
                <a:ext cx="11336994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Suppose we have a cloning transformation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000" dirty="0"/>
                  <a:t>, such that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𝑼</m:t>
                    </m:r>
                    <m:d>
                      <m:d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〉"/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</m:d>
                        <m:d>
                          <m:dPr>
                            <m:begChr m:val=""/>
                            <m:endChr m:val="〉"/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</m:d>
                      </m:e>
                    </m:d>
                    <m:r>
                      <a:rPr lang="en-US" sz="2000" b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"/>
                        <m:endChr m:val="〉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d>
                    <m:d>
                      <m:dPr>
                        <m:begChr m:val=""/>
                        <m:endChr m:val="〉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for any quantum state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000" dirty="0"/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CB9934F-71BD-4122-A0B2-0C5A7DD4FF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17" y="1402673"/>
                <a:ext cx="11336994" cy="677108"/>
              </a:xfrm>
              <a:prstGeom prst="rect">
                <a:avLst/>
              </a:prstGeom>
              <a:blipFill>
                <a:blip r:embed="rId2"/>
                <a:stretch>
                  <a:fillRect l="-538" t="-72072" r="-1667" b="-68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54A5440-FA6A-48FB-9E62-C52025F3F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02" y="2079781"/>
            <a:ext cx="2856163" cy="137443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E514DA-2508-4CC0-A007-8269F4F70A32}"/>
                  </a:ext>
                </a:extLst>
              </p:cNvPr>
              <p:cNvSpPr txBox="1"/>
              <p:nvPr/>
            </p:nvSpPr>
            <p:spPr>
              <a:xfrm>
                <a:off x="3653872" y="2089888"/>
                <a:ext cx="7871948" cy="1904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 be two orthogonal quantum states. Therefore,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〉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begChr m:val=""/>
                              <m:endChr m:val="〉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en-US" b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〉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d>
                            <m:dPr>
                              <m:begChr m:val=""/>
                              <m:endChr m:val="〉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en-US" b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d>
                        <m:dPr>
                          <m:begChr m:val="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"/>
                            <m:endChr m:val="〉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"/>
                            <m:endChr m:val="〉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EE514DA-2508-4CC0-A007-8269F4F70A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872" y="2089888"/>
                <a:ext cx="7871948" cy="1904304"/>
              </a:xfrm>
              <a:prstGeom prst="rect">
                <a:avLst/>
              </a:prstGeom>
              <a:blipFill>
                <a:blip r:embed="rId4"/>
                <a:stretch>
                  <a:fillRect l="-619" t="-23077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FEA654C-6CBF-4341-BC77-3322C6947CC3}"/>
                  </a:ext>
                </a:extLst>
              </p:cNvPr>
              <p:cNvSpPr txBox="1"/>
              <p:nvPr/>
            </p:nvSpPr>
            <p:spPr>
              <a:xfrm>
                <a:off x="666180" y="4155810"/>
                <a:ext cx="4198457" cy="1830694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By linearity: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(</m:t>
                            </m:r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d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|0</m:t>
                                </m:r>
                              </m:e>
                            </m:d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)=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d>
                                      <m:dPr>
                                        <m:begChr m:val=""/>
                                        <m:endChr m:val="〉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  <m:d>
                                      <m:dPr>
                                        <m:begChr m:val=""/>
                                        <m:endChr m:val="〉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|0</m:t>
                                        </m:r>
                                      </m:e>
                                    </m:d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)+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d>
                                      <m:dPr>
                                        <m:begChr m:val=""/>
                                        <m:endChr m:val="〉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d>
                                    <m:d>
                                      <m:dPr>
                                        <m:begChr m:val=""/>
                                        <m:endChr m:val="〉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|0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</m:mr>
                        <m:m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FEA654C-6CBF-4341-BC77-3322C6947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80" y="4155810"/>
                <a:ext cx="4198457" cy="1830694"/>
              </a:xfrm>
              <a:prstGeom prst="rect">
                <a:avLst/>
              </a:prstGeom>
              <a:blipFill>
                <a:blip r:embed="rId5"/>
                <a:stretch>
                  <a:fillRect l="-1013" t="-1656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0B1F1AF-8C33-40C4-8159-3300EC3F381C}"/>
                  </a:ext>
                </a:extLst>
              </p:cNvPr>
              <p:cNvSpPr txBox="1"/>
              <p:nvPr/>
            </p:nvSpPr>
            <p:spPr>
              <a:xfrm>
                <a:off x="6441866" y="3957743"/>
                <a:ext cx="4040914" cy="222682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b="1" dirty="0"/>
                  <a:t>By definition of cloning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(</m:t>
                            </m:r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d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|0</m:t>
                                </m:r>
                              </m:e>
                            </m:d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)=</m:t>
                            </m:r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d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d>
                          </m:e>
                        </m:mr>
                        <m:m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d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⊗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den>
                            </m:f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d>
                          </m:e>
                        </m:mr>
                        <m:m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00B1F1AF-8C33-40C4-8159-3300EC3F38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866" y="3957743"/>
                <a:ext cx="4040914" cy="2226828"/>
              </a:xfrm>
              <a:prstGeom prst="rect">
                <a:avLst/>
              </a:prstGeom>
              <a:blipFill>
                <a:blip r:embed="rId6"/>
                <a:stretch>
                  <a:fillRect l="-1203" t="-1087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DE3E549-E3BD-415A-B3FC-EBAF4D315FC0}"/>
              </a:ext>
            </a:extLst>
          </p:cNvPr>
          <p:cNvSpPr txBox="1"/>
          <p:nvPr/>
        </p:nvSpPr>
        <p:spPr>
          <a:xfrm>
            <a:off x="5350123" y="4511770"/>
            <a:ext cx="606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ym typeface="Symbol" panose="05050102010706020507" pitchFamily="18" charset="2"/>
              </a:rPr>
              <a:t></a:t>
            </a:r>
            <a:endParaRPr lang="en-US" sz="6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1012598-010B-44BE-8232-2B2BE1230BB5}"/>
                  </a:ext>
                </a:extLst>
              </p:cNvPr>
              <p:cNvSpPr txBox="1"/>
              <p:nvPr/>
            </p:nvSpPr>
            <p:spPr>
              <a:xfrm>
                <a:off x="287882" y="6324084"/>
                <a:ext cx="113369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These are not equal </a:t>
                </a:r>
                <a:r>
                  <a:rPr lang="en-US" sz="2000" dirty="0">
                    <a:sym typeface="Symbol" panose="05050102010706020507" pitchFamily="18" charset="2"/>
                  </a:rPr>
                  <a:t> </a:t>
                </a:r>
                <a:r>
                  <a:rPr lang="en-US" sz="2000" dirty="0"/>
                  <a:t>there is no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000" dirty="0"/>
                  <a:t> for which both can be true.</a:t>
                </a:r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21012598-010B-44BE-8232-2B2BE1230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882" y="6324084"/>
                <a:ext cx="11336994" cy="400110"/>
              </a:xfrm>
              <a:prstGeom prst="rect">
                <a:avLst/>
              </a:prstGeom>
              <a:blipFill>
                <a:blip r:embed="rId7"/>
                <a:stretch>
                  <a:fillRect t="-7576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98741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AF032E-7E83-44D3-AF24-A5143CC6B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Three-qubit Gates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4F5FD7A-51AB-4F6E-BCCE-61C5989C9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757" y="2397322"/>
            <a:ext cx="1564153" cy="29309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EC30167-0164-42EC-B130-C60CAC565560}"/>
              </a:ext>
            </a:extLst>
          </p:cNvPr>
          <p:cNvSpPr txBox="1"/>
          <p:nvPr/>
        </p:nvSpPr>
        <p:spPr>
          <a:xfrm>
            <a:off x="5486399" y="1659061"/>
            <a:ext cx="3866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Fredkin</a:t>
            </a:r>
            <a:r>
              <a:rPr lang="en-US" sz="2800" dirty="0"/>
              <a:t>: controlled swap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4D7E2B2-DD42-40BE-AC0B-A99D4F23F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412" y="2450250"/>
            <a:ext cx="1647373" cy="29309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81E42F-2AF4-4F5E-831F-D53BB9864055}"/>
              </a:ext>
            </a:extLst>
          </p:cNvPr>
          <p:cNvSpPr txBox="1"/>
          <p:nvPr/>
        </p:nvSpPr>
        <p:spPr>
          <a:xfrm>
            <a:off x="809453" y="1659061"/>
            <a:ext cx="3696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Toffoli</a:t>
            </a:r>
            <a:r>
              <a:rPr lang="en-US" sz="2800" dirty="0"/>
              <a:t>: controlled CNOT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6068449-BF9A-442B-A7B2-CE758CEB393A}"/>
              </a:ext>
            </a:extLst>
          </p:cNvPr>
          <p:cNvSpPr txBox="1"/>
          <p:nvPr/>
        </p:nvSpPr>
        <p:spPr>
          <a:xfrm>
            <a:off x="809453" y="5870640"/>
            <a:ext cx="8931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These are not implemented directly on the IBM Q.  They are built from 1- and 2-qubit gates.</a:t>
            </a:r>
          </a:p>
        </p:txBody>
      </p:sp>
    </p:spTree>
    <p:extLst>
      <p:ext uri="{BB962C8B-B14F-4D97-AF65-F5344CB8AC3E}">
        <p14:creationId xmlns:p14="http://schemas.microsoft.com/office/powerpoint/2010/main" xmlns="" val="2836521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6A6C47-0090-4DA8-A54F-EBD29079F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Toffoli Gate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634C91F-2C00-42BC-AA11-1D03831DA589}"/>
                  </a:ext>
                </a:extLst>
              </p:cNvPr>
              <p:cNvSpPr/>
              <p:nvPr/>
            </p:nvSpPr>
            <p:spPr>
              <a:xfrm>
                <a:off x="1365387" y="1952843"/>
                <a:ext cx="7198574" cy="38000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/>
                        <m:t>Toffoli</m:t>
                      </m:r>
                      <m:r>
                        <a:rPr lang="en-US" sz="32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8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/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634C91F-2C00-42BC-AA11-1D03831DA5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87" y="1952843"/>
                <a:ext cx="7198574" cy="38000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906B7B2-402E-436F-9E28-E982D4FBE688}"/>
              </a:ext>
            </a:extLst>
          </p:cNvPr>
          <p:cNvSpPr/>
          <p:nvPr/>
        </p:nvSpPr>
        <p:spPr>
          <a:xfrm>
            <a:off x="7107637" y="4807614"/>
            <a:ext cx="1037815" cy="945308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F087BCD-E5C7-4178-9C4C-E5BF7C52FA74}"/>
              </a:ext>
            </a:extLst>
          </p:cNvPr>
          <p:cNvSpPr/>
          <p:nvPr/>
        </p:nvSpPr>
        <p:spPr>
          <a:xfrm>
            <a:off x="5891242" y="3845457"/>
            <a:ext cx="2327138" cy="1983141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9764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798E61-F9F8-44BB-80C5-69E32BA4B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Toffoli</a:t>
            </a:r>
            <a:r>
              <a:rPr lang="en-US" dirty="0"/>
              <a:t>: Reversible Classic Gates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95CC703-AF8D-4903-98EB-8899E0592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46" y="1698078"/>
            <a:ext cx="2445288" cy="21945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9E92CE1-6D2E-40CD-9591-49D3426AD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98078"/>
            <a:ext cx="2792112" cy="21945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787B800-C284-466D-87C6-D613C1032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46" y="4436859"/>
            <a:ext cx="3300648" cy="2194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22B5603-9B9F-4E5A-9F50-9B13E83A83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436859"/>
            <a:ext cx="2824872" cy="21945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95715C1-BB5B-4BAD-BE09-366DC64C6814}"/>
              </a:ext>
            </a:extLst>
          </p:cNvPr>
          <p:cNvSpPr txBox="1"/>
          <p:nvPr/>
        </p:nvSpPr>
        <p:spPr>
          <a:xfrm>
            <a:off x="3033399" y="2434971"/>
            <a:ext cx="990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NOT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905E783-FD80-4EF0-AB57-31B1B995BCAE}"/>
              </a:ext>
            </a:extLst>
          </p:cNvPr>
          <p:cNvSpPr txBox="1"/>
          <p:nvPr/>
        </p:nvSpPr>
        <p:spPr>
          <a:xfrm>
            <a:off x="9080339" y="2472192"/>
            <a:ext cx="1032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1D5331-7E1A-4BFA-876D-4F89DFD9C3D1}"/>
              </a:ext>
            </a:extLst>
          </p:cNvPr>
          <p:cNvSpPr txBox="1"/>
          <p:nvPr/>
        </p:nvSpPr>
        <p:spPr>
          <a:xfrm>
            <a:off x="9134181" y="5210973"/>
            <a:ext cx="987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XOR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BD539AC-4BFA-44FC-8FF6-CDD216ACB3B8}"/>
              </a:ext>
            </a:extLst>
          </p:cNvPr>
          <p:cNvSpPr txBox="1"/>
          <p:nvPr/>
        </p:nvSpPr>
        <p:spPr>
          <a:xfrm>
            <a:off x="3033399" y="5210972"/>
            <a:ext cx="1335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NAND</a:t>
            </a:r>
          </a:p>
        </p:txBody>
      </p:sp>
    </p:spTree>
    <p:extLst>
      <p:ext uri="{BB962C8B-B14F-4D97-AF65-F5344CB8AC3E}">
        <p14:creationId xmlns:p14="http://schemas.microsoft.com/office/powerpoint/2010/main" xmlns="" val="2064788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ADB83B-7A45-4176-8AD4-2BF0620E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Circuit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2EC4125-CB79-440D-BCED-CA4C39E2003D}"/>
              </a:ext>
            </a:extLst>
          </p:cNvPr>
          <p:cNvSpPr txBox="1"/>
          <p:nvPr/>
        </p:nvSpPr>
        <p:spPr>
          <a:xfrm>
            <a:off x="0" y="4480761"/>
            <a:ext cx="5174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flows left to right.</a:t>
            </a:r>
          </a:p>
          <a:p>
            <a:r>
              <a:rPr lang="en-US" dirty="0"/>
              <a:t>Quantum gates (operators) are applied sequentially</a:t>
            </a:r>
            <a:br>
              <a:rPr lang="en-US" dirty="0"/>
            </a:br>
            <a:r>
              <a:rPr lang="en-US" dirty="0"/>
              <a:t>to qubit states, with result shown on the right.</a:t>
            </a:r>
          </a:p>
        </p:txBody>
      </p:sp>
      <p:pic>
        <p:nvPicPr>
          <p:cNvPr id="7170" name="Picture 2" descr="https://www.media.mit.edu/quanta/qasm2circ/test13.png">
            <a:extLst>
              <a:ext uri="{FF2B5EF4-FFF2-40B4-BE49-F238E27FC236}">
                <a16:creationId xmlns:a16="http://schemas.microsoft.com/office/drawing/2014/main" xmlns="" id="{9C23CD7A-1EC9-4807-9A62-3EFF727E3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31" y="1389015"/>
            <a:ext cx="6739846" cy="279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9E55CB-AEC5-4565-966A-A8FCAF95E0A7}"/>
              </a:ext>
            </a:extLst>
          </p:cNvPr>
          <p:cNvSpPr txBox="1"/>
          <p:nvPr/>
        </p:nvSpPr>
        <p:spPr>
          <a:xfrm>
            <a:off x="7036865" y="1420119"/>
            <a:ext cx="3639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Measurement.</a:t>
            </a:r>
            <a:br>
              <a:rPr lang="en-US" dirty="0"/>
            </a:br>
            <a:r>
              <a:rPr lang="en-US" dirty="0"/>
              <a:t>Double line represents classical bit.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FD2DD9E-1621-4B33-B193-99ADDBEA70B5}"/>
              </a:ext>
            </a:extLst>
          </p:cNvPr>
          <p:cNvSpPr txBox="1"/>
          <p:nvPr/>
        </p:nvSpPr>
        <p:spPr>
          <a:xfrm>
            <a:off x="7218275" y="3429000"/>
            <a:ext cx="4490973" cy="24006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Standard Circuit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CNOT plus all single-bit transformations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Measurement in the standard basis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Any quantum transformation can be realized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in terms of the basic gates of the standard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circuit model.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5884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7F8675-A00E-4FC8-8C02-B4CF21299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Circuit: Half Adder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283FDE8-C3BE-48FD-9262-A6C7F3DE2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88" y="1691588"/>
            <a:ext cx="3954738" cy="275206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5D1B8FB6-FE40-4271-A3CC-FF9E5139E7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a14="http://schemas.microsoft.com/office/drawing/2010/main" xmlns:mc="http://schemas.openxmlformats.org/markup-compatibility/2006" val="3122935169"/>
              </p:ext>
            </p:extLst>
          </p:nvPr>
        </p:nvGraphicFramePr>
        <p:xfrm>
          <a:off x="9098245" y="1760092"/>
          <a:ext cx="2742742" cy="2123440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1357454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264917640"/>
                    </a:ext>
                  </a:extLst>
                </a:gridCol>
                <a:gridCol w="1385288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53269368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24528" r="-102691" b="-33679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l="-97807" t="-24528" r="-439" b="-336792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271377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216393" r="-102691" b="-4852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l="-97807" t="-216393" r="-439" b="-48524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322198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316393" r="-102691" b="-3852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l="-97807" t="-316393" r="-439" b="-38524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129331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416393" r="-102691" b="-2852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l="-97807" t="-416393" r="-439" b="-28524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282767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t="-516393" r="-102691" b="-18524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blipFill>
                      <a:blip r:embed="rId3"/>
                      <a:stretch>
                        <a:fillRect l="-97807" t="-516393" r="-439" b="-18524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1418575789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5A2239-AE48-4597-9A9F-A4120AA12241}"/>
                  </a:ext>
                </a:extLst>
              </p:cNvPr>
              <p:cNvSpPr txBox="1"/>
              <p:nvPr/>
            </p:nvSpPr>
            <p:spPr>
              <a:xfrm>
                <a:off x="1242926" y="5027706"/>
                <a:ext cx="8207631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Using the standard basis states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|0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|1</m:t>
                        </m:r>
                      </m:e>
                    </m:d>
                  </m:oMath>
                </a14:m>
                <a:r>
                  <a:rPr lang="en-US" dirty="0"/>
                  <a:t>, this is a binary half adder.</a:t>
                </a:r>
              </a:p>
              <a:p>
                <a:r>
                  <a:rPr lang="en-US" dirty="0"/>
                  <a:t>What if the input qubits are general?   </a:t>
                </a:r>
              </a:p>
              <a:p>
                <a:endParaRPr lang="en-US" dirty="0"/>
              </a:p>
              <a:p>
                <a:r>
                  <a:rPr lang="en-US" dirty="0"/>
                  <a:t>What if input is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+0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00</m:t>
                        </m:r>
                      </m:e>
                    </m:d>
                  </m:oMath>
                </a14:m>
                <a:r>
                  <a:rPr lang="en-US" dirty="0"/>
                  <a:t>? What would you expect if you measure all output qubits?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3E5A2239-AE48-4597-9A9F-A4120AA12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926" y="5027706"/>
                <a:ext cx="8207631" cy="1200329"/>
              </a:xfrm>
              <a:prstGeom prst="rect">
                <a:avLst/>
              </a:prstGeom>
              <a:blipFill>
                <a:blip r:embed="rId4"/>
                <a:stretch>
                  <a:fillRect l="-669" t="-36548" b="-56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4">
            <a:extLst>
              <a:ext uri="{FF2B5EF4-FFF2-40B4-BE49-F238E27FC236}">
                <a16:creationId xmlns="" xmlns:a16="http://schemas.microsoft.com/office/drawing/2014/main" id="{CF92BBBB-9EA0-400B-8410-B2E242920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16892164"/>
              </p:ext>
            </p:extLst>
          </p:nvPr>
        </p:nvGraphicFramePr>
        <p:xfrm>
          <a:off x="4912066" y="2013712"/>
          <a:ext cx="3243096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0774">
                  <a:extLst>
                    <a:ext uri="{9D8B030D-6E8A-4147-A177-3AD203B41FA5}">
                      <a16:colId xmlns="" xmlns:a16="http://schemas.microsoft.com/office/drawing/2014/main" val="667301825"/>
                    </a:ext>
                  </a:extLst>
                </a:gridCol>
                <a:gridCol w="810774">
                  <a:extLst>
                    <a:ext uri="{9D8B030D-6E8A-4147-A177-3AD203B41FA5}">
                      <a16:colId xmlns="" xmlns:a16="http://schemas.microsoft.com/office/drawing/2014/main" val="3724863561"/>
                    </a:ext>
                  </a:extLst>
                </a:gridCol>
                <a:gridCol w="810774">
                  <a:extLst>
                    <a:ext uri="{9D8B030D-6E8A-4147-A177-3AD203B41FA5}">
                      <a16:colId xmlns="" xmlns:a16="http://schemas.microsoft.com/office/drawing/2014/main" val="4011038380"/>
                    </a:ext>
                  </a:extLst>
                </a:gridCol>
                <a:gridCol w="810774">
                  <a:extLst>
                    <a:ext uri="{9D8B030D-6E8A-4147-A177-3AD203B41FA5}">
                      <a16:colId xmlns="" xmlns:a16="http://schemas.microsoft.com/office/drawing/2014/main" val="76801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sum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carry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671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6862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59902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7960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50134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888039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6D32E9-FC99-4418-AECE-82E26ABC5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What about superposition?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5A7373D-8B6F-44FC-BE41-8CFF68277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14" y="1714500"/>
            <a:ext cx="4086983" cy="21955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58CF948-DB91-4346-B215-C3605CB4D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909" y="2988425"/>
            <a:ext cx="6566991" cy="34895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4084C2F-8116-4653-9ACD-33F9A74E7A31}"/>
              </a:ext>
            </a:extLst>
          </p:cNvPr>
          <p:cNvSpPr txBox="1"/>
          <p:nvPr/>
        </p:nvSpPr>
        <p:spPr>
          <a:xfrm>
            <a:off x="3023691" y="4553683"/>
            <a:ext cx="13596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CCBiffBamBoomOutline" panose="03000600020000090004" pitchFamily="66" charset="0"/>
              </a:rPr>
              <a:t>THIS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CAD7C95E-BB9C-4C34-AFF7-F907C13ADD76}"/>
              </a:ext>
            </a:extLst>
          </p:cNvPr>
          <p:cNvCxnSpPr/>
          <p:nvPr/>
        </p:nvCxnSpPr>
        <p:spPr>
          <a:xfrm>
            <a:off x="4465413" y="4907626"/>
            <a:ext cx="95927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6262C6B-1C99-4DE1-B678-D6AF647054FE}"/>
              </a:ext>
            </a:extLst>
          </p:cNvPr>
          <p:cNvSpPr txBox="1"/>
          <p:nvPr/>
        </p:nvSpPr>
        <p:spPr>
          <a:xfrm>
            <a:off x="5508839" y="1861906"/>
            <a:ext cx="2018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CCBiffBamBoomOutline" panose="03000600020000090004" pitchFamily="66" charset="0"/>
              </a:rPr>
              <a:t>NOT THIS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DA8F8B15-9FEE-4393-952C-7021614EA6A0}"/>
              </a:ext>
            </a:extLst>
          </p:cNvPr>
          <p:cNvCxnSpPr>
            <a:cxnSpLocks/>
          </p:cNvCxnSpPr>
          <p:nvPr/>
        </p:nvCxnSpPr>
        <p:spPr>
          <a:xfrm flipH="1">
            <a:off x="4540169" y="2215877"/>
            <a:ext cx="794767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29A4534-95AA-4B1A-B3E2-1AF900E3D77F}"/>
              </a:ext>
            </a:extLst>
          </p:cNvPr>
          <p:cNvSpPr txBox="1"/>
          <p:nvPr/>
        </p:nvSpPr>
        <p:spPr>
          <a:xfrm>
            <a:off x="9660103" y="4953029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entangled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7C7457D-261B-43FD-9FB9-FD779192289A}"/>
              </a:ext>
            </a:extLst>
          </p:cNvPr>
          <p:cNvSpPr txBox="1"/>
          <p:nvPr/>
        </p:nvSpPr>
        <p:spPr>
          <a:xfrm>
            <a:off x="486814" y="6238870"/>
            <a:ext cx="2722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/>
              <a:t>Note: ignoring normalizing coefficients.</a:t>
            </a:r>
          </a:p>
        </p:txBody>
      </p:sp>
    </p:spTree>
    <p:extLst>
      <p:ext uri="{BB962C8B-B14F-4D97-AF65-F5344CB8AC3E}">
        <p14:creationId xmlns="" xmlns:p14="http://schemas.microsoft.com/office/powerpoint/2010/main" val="2078094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F9E379-39E5-4AA5-869E-71908BA40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Caution 1: Phases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4D310E9C-A75D-4349-B5A0-48ED5D4891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9704" y="1548582"/>
            <a:ext cx="10515600" cy="963284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Quantum state transformations are specified in terms of actions in the vector space,</a:t>
            </a:r>
            <a:br>
              <a:rPr lang="en-US" sz="2000" dirty="0"/>
            </a:br>
            <a:r>
              <a:rPr lang="en-US" sz="2000" dirty="0"/>
              <a:t>not in terms of quantum state.  (There’s a difference.)  Example – consider the controlled phase shift:</a:t>
            </a:r>
          </a:p>
          <a:p>
            <a:pPr marL="0" indent="0">
              <a:buNone/>
            </a:pPr>
            <a:endParaRPr lang="en-US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F97D3FA-17E8-458C-A44D-F80A7B2FDF34}"/>
                  </a:ext>
                </a:extLst>
              </p:cNvPr>
              <p:cNvSpPr/>
              <p:nvPr/>
            </p:nvSpPr>
            <p:spPr>
              <a:xfrm>
                <a:off x="1572799" y="2752786"/>
                <a:ext cx="2413328" cy="16914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|00</m:t>
                                </m:r>
                              </m:e>
                            </m:d>
                          </m:e>
                        </m:mr>
                        <m:mr>
                          <m:e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|01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|01</m:t>
                                </m:r>
                              </m:e>
                            </m:d>
                          </m:e>
                        </m:mr>
                        <m:mr>
                          <m:e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|10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p>
                            </m:sSup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|10</m:t>
                                </m:r>
                              </m:e>
                            </m:d>
                          </m:e>
                        </m:mr>
                        <m:mr>
                          <m:e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|11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p>
                            </m:sSup>
                            <m:d>
                              <m:dPr>
                                <m:begChr m:val=""/>
                                <m:endChr m:val="〉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|11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F97D3FA-17E8-458C-A44D-F80A7B2FDF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799" y="2752786"/>
                <a:ext cx="2413328" cy="16914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FEA37E1A-5216-4E3A-AE6D-E4A2FAF64505}"/>
              </a:ext>
            </a:extLst>
          </p:cNvPr>
          <p:cNvSpPr txBox="1">
            <a:spLocks/>
          </p:cNvSpPr>
          <p:nvPr/>
        </p:nvSpPr>
        <p:spPr>
          <a:xfrm>
            <a:off x="4906458" y="2526408"/>
            <a:ext cx="5579027" cy="248362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97C8BC4-C3D9-480B-9464-B33D88F5E39B}"/>
                  </a:ext>
                </a:extLst>
              </p:cNvPr>
              <p:cNvSpPr txBox="1"/>
              <p:nvPr/>
            </p:nvSpPr>
            <p:spPr>
              <a:xfrm>
                <a:off x="5344039" y="2526408"/>
                <a:ext cx="5527026" cy="2338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|10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  <m:d>
                      <m:dPr>
                        <m:begChr m:val="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|10</m:t>
                        </m:r>
                      </m:e>
                    </m:d>
                  </m:oMath>
                </a14:m>
                <a:r>
                  <a:rPr lang="en-US" dirty="0"/>
                  <a:t> represent exactly the same state.</a:t>
                </a:r>
              </a:p>
              <a:p>
                <a:r>
                  <a:rPr lang="en-US" dirty="0"/>
                  <a:t>So is this equivalent to the identity transformation? No.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〉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|00</m:t>
                              </m:r>
                            </m:e>
                          </m:d>
                          <m:r>
                            <a:rPr lang="en-US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"/>
                              <m:endChr m:val="〉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|11</m:t>
                              </m:r>
                            </m:e>
                          </m:d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〉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|00</m:t>
                              </m:r>
                            </m:e>
                          </m:d>
                          <m:r>
                            <a:rPr lang="en-US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p>
                          </m:sSup>
                          <m:d>
                            <m:dPr>
                              <m:begChr m:val=""/>
                              <m:endChr m:val="〉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|11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These are </a:t>
                </a:r>
                <a:r>
                  <a:rPr lang="en-US" u="sng" dirty="0"/>
                  <a:t>different</a:t>
                </a:r>
                <a:r>
                  <a:rPr lang="en-US" dirty="0"/>
                  <a:t> states due to the relative phase.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97C8BC4-C3D9-480B-9464-B33D88F5E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039" y="2526408"/>
                <a:ext cx="5527026" cy="2338717"/>
              </a:xfrm>
              <a:prstGeom prst="rect">
                <a:avLst/>
              </a:prstGeom>
              <a:blipFill>
                <a:blip r:embed="rId3"/>
                <a:stretch>
                  <a:fillRect l="-993" t="-18229" r="-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AFC7DE6-2354-4527-91A0-427E0F3CE2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414" y="5376891"/>
            <a:ext cx="1043208" cy="13222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443A8F9-7F4E-4D90-AAFF-EC0A06A2E6D3}"/>
              </a:ext>
            </a:extLst>
          </p:cNvPr>
          <p:cNvSpPr txBox="1"/>
          <p:nvPr/>
        </p:nvSpPr>
        <p:spPr>
          <a:xfrm>
            <a:off x="1390764" y="6437487"/>
            <a:ext cx="16337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/>
              <a:t>Rieffel</a:t>
            </a:r>
            <a:r>
              <a:rPr lang="en-US" sz="1100" dirty="0"/>
              <a:t> and </a:t>
            </a:r>
            <a:r>
              <a:rPr lang="en-US" sz="1100" dirty="0" err="1"/>
              <a:t>Polak</a:t>
            </a:r>
            <a:r>
              <a:rPr lang="en-US" sz="1100" dirty="0"/>
              <a:t>, 2014.</a:t>
            </a:r>
          </a:p>
        </p:txBody>
      </p:sp>
    </p:spTree>
    <p:extLst>
      <p:ext uri="{BB962C8B-B14F-4D97-AF65-F5344CB8AC3E}">
        <p14:creationId xmlns:p14="http://schemas.microsoft.com/office/powerpoint/2010/main" xmlns="" val="1924444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F9E379-39E5-4AA5-869E-71908BA40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Caution 2: Notion of Control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4D310E9C-A75D-4349-B5A0-48ED5D4891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9704" y="1548582"/>
            <a:ext cx="10515600" cy="1608216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notions of </a:t>
            </a:r>
            <a:r>
              <a:rPr lang="en-US" sz="2000" b="1" dirty="0"/>
              <a:t>control</a:t>
            </a:r>
            <a:r>
              <a:rPr lang="en-US" sz="2000" dirty="0"/>
              <a:t> and </a:t>
            </a:r>
            <a:r>
              <a:rPr lang="en-US" sz="2000" b="1" dirty="0"/>
              <a:t>target</a:t>
            </a:r>
            <a:r>
              <a:rPr lang="en-US" sz="2000" dirty="0"/>
              <a:t> bit is a carryover from the classical gate, and should not be taken too literally.  </a:t>
            </a:r>
            <a:r>
              <a:rPr lang="en-US" sz="2000" u="sng" dirty="0"/>
              <a:t>Do not conclude that the control bit is never changed.</a:t>
            </a:r>
          </a:p>
          <a:p>
            <a:pPr marL="0" indent="0">
              <a:buNone/>
            </a:pPr>
            <a:endParaRPr lang="en-US" sz="2000" u="sng" dirty="0"/>
          </a:p>
          <a:p>
            <a:pPr marL="0" indent="0">
              <a:buNone/>
            </a:pPr>
            <a:r>
              <a:rPr lang="en-US" sz="2000" dirty="0"/>
              <a:t>Consider the CNOT gate operating in the Hadamard basis: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FEA37E1A-5216-4E3A-AE6D-E4A2FAF64505}"/>
              </a:ext>
            </a:extLst>
          </p:cNvPr>
          <p:cNvSpPr txBox="1">
            <a:spLocks/>
          </p:cNvSpPr>
          <p:nvPr/>
        </p:nvSpPr>
        <p:spPr>
          <a:xfrm>
            <a:off x="4906458" y="2526408"/>
            <a:ext cx="5579027" cy="248362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A386DD6-2A44-4C94-A79B-E6DAB7E0D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57" y="3401818"/>
            <a:ext cx="2727619" cy="212291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319827E7-91F9-4EE4-AC9A-6F0957892C3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9817552"/>
                  </p:ext>
                </p:extLst>
              </p:nvPr>
            </p:nvGraphicFramePr>
            <p:xfrm>
              <a:off x="3966021" y="3429000"/>
              <a:ext cx="1806654" cy="185420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871413">
                      <a:extLst>
                        <a:ext uri="{9D8B030D-6E8A-4147-A177-3AD203B41FA5}">
                          <a16:colId xmlns:a16="http://schemas.microsoft.com/office/drawing/2014/main" val="2264917640"/>
                        </a:ext>
                      </a:extLst>
                    </a:gridCol>
                    <a:gridCol w="935241">
                      <a:extLst>
                        <a:ext uri="{9D8B030D-6E8A-4147-A177-3AD203B41FA5}">
                          <a16:colId xmlns:a16="http://schemas.microsoft.com/office/drawing/2014/main" val="25326936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Start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End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713774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3221985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+−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2933163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−+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−+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8202046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"/>
                                    <m:endChr m:val="〉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+−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85416104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319827E7-91F9-4EE4-AC9A-6F0957892C3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559817552"/>
                  </p:ext>
                </p:extLst>
              </p:nvPr>
            </p:nvGraphicFramePr>
            <p:xfrm>
              <a:off x="3966021" y="3429000"/>
              <a:ext cx="1806654" cy="185420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87141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264917640"/>
                        </a:ext>
                      </a:extLst>
                    </a:gridCol>
                    <a:gridCol w="93524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5326936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Start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End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7137745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118033" r="-107692" b="-4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92857" t="-118033" b="-4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2198582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218033" r="-107692" b="-3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92857" t="-218033" b="-3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2933163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318033" r="-107692" b="-2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92857" t="-318033" b="-2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8202046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418033" r="-107692" b="-185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92857" t="-418033" b="-1852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85416104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41361ED-E0BF-4655-BE80-9332C36C1BB6}"/>
              </a:ext>
            </a:extLst>
          </p:cNvPr>
          <p:cNvSpPr txBox="1"/>
          <p:nvPr/>
        </p:nvSpPr>
        <p:spPr>
          <a:xfrm>
            <a:off x="6931918" y="3714084"/>
            <a:ext cx="4441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this case, it’s the first qubit that changes.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90DB1D1A-A2B1-4897-A073-92709AC5C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9481" y="4440161"/>
            <a:ext cx="4441088" cy="130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30192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F9E379-39E5-4AA5-869E-71908BA40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Caution 3: Reading Circuit Diagram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4D310E9C-A75D-4349-B5A0-48ED5D4891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9704" y="1548582"/>
            <a:ext cx="10515600" cy="1608216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graphical representation of a circuit can be misleading.  Must “do the math” and figure out exactly what transformation is happening, even if all qubits are in the standard basis.</a:t>
            </a:r>
            <a:endParaRPr lang="en-US" sz="2000" u="sng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What is the output of the following circuit?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FEA37E1A-5216-4E3A-AE6D-E4A2FAF64505}"/>
              </a:ext>
            </a:extLst>
          </p:cNvPr>
          <p:cNvSpPr txBox="1">
            <a:spLocks/>
          </p:cNvSpPr>
          <p:nvPr/>
        </p:nvSpPr>
        <p:spPr>
          <a:xfrm>
            <a:off x="4906458" y="2526408"/>
            <a:ext cx="5579027" cy="248362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04904F8-004A-4A07-A24D-1D91580C8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583" y="3429000"/>
            <a:ext cx="4660111" cy="17916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238856D-EB03-4D19-8FB7-C8C52FA44FE7}"/>
                  </a:ext>
                </a:extLst>
              </p:cNvPr>
              <p:cNvSpPr txBox="1"/>
              <p:nvPr/>
            </p:nvSpPr>
            <p:spPr>
              <a:xfrm>
                <a:off x="279704" y="5593956"/>
                <a:ext cx="10080302" cy="1037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Because the H gate is its own inverse, you might think that the first qubit will be unchanged.</a:t>
                </a:r>
                <a:br>
                  <a:rPr lang="en-US" dirty="0"/>
                </a:br>
                <a:r>
                  <a:rPr lang="en-US" dirty="0"/>
                  <a:t>But the output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〉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|00</m:t>
                            </m:r>
                          </m:e>
                        </m:d>
                        <m:r>
                          <a:rPr lang="en-US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"/>
                            <m:endChr m:val="〉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|01</m:t>
                            </m:r>
                          </m:e>
                        </m:d>
                        <m:r>
                          <a:rPr lang="en-US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"/>
                            <m:endChr m:val="〉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|10</m:t>
                            </m:r>
                          </m:e>
                        </m:d>
                        <m:r>
                          <a:rPr lang="en-US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begChr m:val=""/>
                            <m:endChr m:val="〉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|11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-- not obvious from the diagram.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238856D-EB03-4D19-8FB7-C8C52FA44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04" y="5593956"/>
                <a:ext cx="10080302" cy="1037463"/>
              </a:xfrm>
              <a:prstGeom prst="rect">
                <a:avLst/>
              </a:prstGeom>
              <a:blipFill>
                <a:blip r:embed="rId3"/>
                <a:stretch>
                  <a:fillRect l="-544" t="-10588" b="-34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E353254C-FDE8-4FF0-B77A-B43ACD45D722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814808" y="2453481"/>
            <a:ext cx="3473643" cy="3140475"/>
          </a:xfrm>
          <a:prstGeom prst="rect">
            <a:avLst/>
          </a:prstGeom>
          <a:blipFill>
            <a:blip r:embed="rId4"/>
            <a:stretch>
              <a:fillRect l="-1399" t="-772"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406293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NCStateECE Theme">
  <a:themeElements>
    <a:clrScheme name="NCSU">
      <a:dk1>
        <a:srgbClr val="000000"/>
      </a:dk1>
      <a:lt1>
        <a:srgbClr val="FFFFFF"/>
      </a:lt1>
      <a:dk2>
        <a:srgbClr val="CB0000"/>
      </a:dk2>
      <a:lt2>
        <a:srgbClr val="FEFFFF"/>
      </a:lt2>
      <a:accent1>
        <a:srgbClr val="427E92"/>
      </a:accent1>
      <a:accent2>
        <a:srgbClr val="7C8B37"/>
      </a:accent2>
      <a:accent3>
        <a:srgbClr val="FBD624"/>
      </a:accent3>
      <a:accent4>
        <a:srgbClr val="CF4C27"/>
      </a:accent4>
      <a:accent5>
        <a:srgbClr val="990000"/>
      </a:accent5>
      <a:accent6>
        <a:srgbClr val="CB0000"/>
      </a:accent6>
      <a:hlink>
        <a:srgbClr val="CB0000"/>
      </a:hlink>
      <a:folHlink>
        <a:srgbClr val="990000"/>
      </a:folHlink>
    </a:clrScheme>
    <a:fontScheme name="Franklin Gothic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4477F201-29AA-0B47-83FD-EF4B13410F69}" vid="{6F24B81B-579C-5B4C-8399-7FAAC8678D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NCStateECE-Template</Template>
  <TotalTime>18576</TotalTime>
  <Words>949</Words>
  <Application>Microsoft Office PowerPoint</Application>
  <PresentationFormat>Custom</PresentationFormat>
  <Paragraphs>221</Paragraphs>
  <Slides>37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Arial</vt:lpstr>
      <vt:lpstr>Franklin Gothic Medium</vt:lpstr>
      <vt:lpstr>Franklin Gothic Book</vt:lpstr>
      <vt:lpstr>Symbol</vt:lpstr>
      <vt:lpstr>Cambria Math</vt:lpstr>
      <vt:lpstr>CCBiffBamBoomOutline</vt:lpstr>
      <vt:lpstr>Univers Condensed</vt:lpstr>
      <vt:lpstr>Calibri</vt:lpstr>
      <vt:lpstr>NCStateECE Theme</vt:lpstr>
      <vt:lpstr>Equation</vt:lpstr>
      <vt:lpstr>Quantum Gates,  Circuits, and Algorithms</vt:lpstr>
      <vt:lpstr>Bloch Sphere Representation</vt:lpstr>
      <vt:lpstr>Quantum State (qubit)</vt:lpstr>
      <vt:lpstr>Quantum State (qubit)</vt:lpstr>
      <vt:lpstr>Quantum Gate</vt:lpstr>
      <vt:lpstr>Some Unitary Transformations</vt:lpstr>
      <vt:lpstr>X Gate: NOT</vt:lpstr>
      <vt:lpstr>Hadamard (H) Gate: Superposition</vt:lpstr>
      <vt:lpstr>Phase: Z, S, T</vt:lpstr>
      <vt:lpstr>Phase: Z, S, T</vt:lpstr>
      <vt:lpstr>Y Gate</vt:lpstr>
      <vt:lpstr>Rotational Gates</vt:lpstr>
      <vt:lpstr>U Gates: u1, u2, u3</vt:lpstr>
      <vt:lpstr>Quantum Gates: Circuit</vt:lpstr>
      <vt:lpstr>A word about implementation…</vt:lpstr>
      <vt:lpstr>Multi-Qubit States</vt:lpstr>
      <vt:lpstr>Multi-Qubit States</vt:lpstr>
      <vt:lpstr>Two-qubit System Example</vt:lpstr>
      <vt:lpstr>Entagled States</vt:lpstr>
      <vt:lpstr>Entagled States</vt:lpstr>
      <vt:lpstr>Walsh-Hadamard Transform</vt:lpstr>
      <vt:lpstr>Two-qubit Gate: CNOT</vt:lpstr>
      <vt:lpstr>Two-qubit Gate: CNOT</vt:lpstr>
      <vt:lpstr>CNOT with Superposition</vt:lpstr>
      <vt:lpstr>Generalized Control Gates</vt:lpstr>
      <vt:lpstr>Other Two-Bit Gates (IBM Qiskit)</vt:lpstr>
      <vt:lpstr>A word about implementation…</vt:lpstr>
      <vt:lpstr>No-Cloning Principle (revisited)</vt:lpstr>
      <vt:lpstr>Three-qubit Gates</vt:lpstr>
      <vt:lpstr>Toffoli Gate</vt:lpstr>
      <vt:lpstr>Toffoli: Reversible Classic Gates</vt:lpstr>
      <vt:lpstr>Quantum Circuit</vt:lpstr>
      <vt:lpstr>Example Circuit: Half Adder</vt:lpstr>
      <vt:lpstr>What about superposition?</vt:lpstr>
      <vt:lpstr>Caution 1: Phases</vt:lpstr>
      <vt:lpstr>Caution 2: Notion of Control</vt:lpstr>
      <vt:lpstr>Caution 3: Reading Circuit Diagram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Computing</dc:title>
  <dc:creator>Greg Byrd</dc:creator>
  <cp:lastModifiedBy>mueller</cp:lastModifiedBy>
  <cp:revision>40</cp:revision>
  <dcterms:created xsi:type="dcterms:W3CDTF">2018-03-21T14:11:22Z</dcterms:created>
  <dcterms:modified xsi:type="dcterms:W3CDTF">2020-10-08T15:51:28Z</dcterms:modified>
</cp:coreProperties>
</file>